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AD4A4A-4104-4A11-89A2-2424A2A9C3F6}" type="doc">
      <dgm:prSet loTypeId="urn:microsoft.com/office/officeart/2005/8/layout/b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F8356791-AE62-4055-B679-2245BF544E3A}">
      <dgm:prSet phldrT="[Text]"/>
      <dgm:spPr/>
      <dgm:t>
        <a:bodyPr/>
        <a:lstStyle/>
        <a:p>
          <a:r>
            <a:rPr lang="en-US" dirty="0"/>
            <a:t>Phase 1</a:t>
          </a:r>
        </a:p>
        <a:p>
          <a:r>
            <a:rPr lang="en-US" dirty="0"/>
            <a:t>January 3-7</a:t>
          </a:r>
        </a:p>
        <a:p>
          <a:r>
            <a:rPr lang="en-US" dirty="0"/>
            <a:t> Guide Allotment</a:t>
          </a:r>
        </a:p>
      </dgm:t>
    </dgm:pt>
    <dgm:pt modelId="{DF25816D-388F-43D5-BD3A-F6A7C0F46829}" type="parTrans" cxnId="{D883971B-74B5-47D4-B642-ECE403D1C0BC}">
      <dgm:prSet/>
      <dgm:spPr/>
      <dgm:t>
        <a:bodyPr/>
        <a:lstStyle/>
        <a:p>
          <a:endParaRPr lang="en-IN"/>
        </a:p>
      </dgm:t>
    </dgm:pt>
    <dgm:pt modelId="{DB187155-6971-4ADB-A169-C5411E7AE2DF}" type="sibTrans" cxnId="{D883971B-74B5-47D4-B642-ECE403D1C0BC}">
      <dgm:prSet/>
      <dgm:spPr/>
      <dgm:t>
        <a:bodyPr/>
        <a:lstStyle/>
        <a:p>
          <a:endParaRPr lang="en-IN"/>
        </a:p>
      </dgm:t>
    </dgm:pt>
    <dgm:pt modelId="{22CEBC65-138F-4046-AB24-D64697A7FC22}">
      <dgm:prSet phldrT="[Text]"/>
      <dgm:spPr/>
      <dgm:t>
        <a:bodyPr/>
        <a:lstStyle/>
        <a:p>
          <a:r>
            <a:rPr lang="en-US" dirty="0"/>
            <a:t>Phase 2</a:t>
          </a:r>
        </a:p>
        <a:p>
          <a:r>
            <a:rPr lang="en-US" dirty="0"/>
            <a:t>January 7-13</a:t>
          </a:r>
        </a:p>
        <a:p>
          <a:r>
            <a:rPr lang="en-US" dirty="0"/>
            <a:t>Team Selection &amp; Topic Selection</a:t>
          </a:r>
          <a:endParaRPr lang="en-IN" dirty="0"/>
        </a:p>
      </dgm:t>
    </dgm:pt>
    <dgm:pt modelId="{7D33CB23-61C2-4FA9-B284-61F0D070EB9E}" type="parTrans" cxnId="{B3D18BD0-227C-4B3A-B38E-4766A048205C}">
      <dgm:prSet/>
      <dgm:spPr/>
      <dgm:t>
        <a:bodyPr/>
        <a:lstStyle/>
        <a:p>
          <a:endParaRPr lang="en-IN"/>
        </a:p>
      </dgm:t>
    </dgm:pt>
    <dgm:pt modelId="{29D61943-C66B-4924-B887-CB18A9E30C93}" type="sibTrans" cxnId="{B3D18BD0-227C-4B3A-B38E-4766A048205C}">
      <dgm:prSet/>
      <dgm:spPr/>
      <dgm:t>
        <a:bodyPr/>
        <a:lstStyle/>
        <a:p>
          <a:endParaRPr lang="en-IN"/>
        </a:p>
      </dgm:t>
    </dgm:pt>
    <dgm:pt modelId="{88458AAD-8940-40BF-903E-D20C41FAD6AD}">
      <dgm:prSet phldrT="[Text]"/>
      <dgm:spPr/>
      <dgm:t>
        <a:bodyPr/>
        <a:lstStyle/>
        <a:p>
          <a:r>
            <a:rPr lang="en-US" dirty="0"/>
            <a:t>Phase 3</a:t>
          </a:r>
        </a:p>
        <a:p>
          <a:r>
            <a:rPr lang="en-US" dirty="0"/>
            <a:t>January 14-15</a:t>
          </a:r>
        </a:p>
        <a:p>
          <a:r>
            <a:rPr lang="en-IN" dirty="0"/>
            <a:t>Topic Confirmation &amp; Guidance from Mentor</a:t>
          </a:r>
        </a:p>
      </dgm:t>
    </dgm:pt>
    <dgm:pt modelId="{DB154C0D-C667-430B-B12B-25A9CF842158}" type="parTrans" cxnId="{196F8185-5414-42ED-852F-C949247D92C1}">
      <dgm:prSet/>
      <dgm:spPr/>
      <dgm:t>
        <a:bodyPr/>
        <a:lstStyle/>
        <a:p>
          <a:endParaRPr lang="en-IN"/>
        </a:p>
      </dgm:t>
    </dgm:pt>
    <dgm:pt modelId="{1648522A-0A20-4B6F-A269-ED3C3C3DCB56}" type="sibTrans" cxnId="{196F8185-5414-42ED-852F-C949247D92C1}">
      <dgm:prSet/>
      <dgm:spPr/>
      <dgm:t>
        <a:bodyPr/>
        <a:lstStyle/>
        <a:p>
          <a:endParaRPr lang="en-IN"/>
        </a:p>
      </dgm:t>
    </dgm:pt>
    <dgm:pt modelId="{725B079F-0DAB-4C94-AB05-B6D20AB20336}">
      <dgm:prSet phldrT="[Text]"/>
      <dgm:spPr/>
      <dgm:t>
        <a:bodyPr/>
        <a:lstStyle/>
        <a:p>
          <a:r>
            <a:rPr lang="en-US" dirty="0"/>
            <a:t>Phase 4</a:t>
          </a:r>
        </a:p>
        <a:p>
          <a:r>
            <a:rPr lang="en-US" dirty="0"/>
            <a:t>January 16-20</a:t>
          </a:r>
        </a:p>
        <a:p>
          <a:r>
            <a:rPr lang="en-US" dirty="0"/>
            <a:t>Exploration of suggested datasets &amp; related research papers</a:t>
          </a:r>
          <a:endParaRPr lang="en-IN" dirty="0"/>
        </a:p>
      </dgm:t>
    </dgm:pt>
    <dgm:pt modelId="{48AB93F9-9EA3-4493-98CD-A20B8DBB75DB}" type="parTrans" cxnId="{E7095F63-CB25-43B2-B6CA-EAE4B65B0152}">
      <dgm:prSet/>
      <dgm:spPr/>
      <dgm:t>
        <a:bodyPr/>
        <a:lstStyle/>
        <a:p>
          <a:endParaRPr lang="en-IN"/>
        </a:p>
      </dgm:t>
    </dgm:pt>
    <dgm:pt modelId="{49AA2039-C30C-4D85-ABEE-8A90631EEFF9}" type="sibTrans" cxnId="{E7095F63-CB25-43B2-B6CA-EAE4B65B0152}">
      <dgm:prSet/>
      <dgm:spPr/>
      <dgm:t>
        <a:bodyPr/>
        <a:lstStyle/>
        <a:p>
          <a:endParaRPr lang="en-IN"/>
        </a:p>
      </dgm:t>
    </dgm:pt>
    <dgm:pt modelId="{76AA61B1-66A7-4C00-9CA4-D0891DCF7334}">
      <dgm:prSet phldrT="[Text]"/>
      <dgm:spPr/>
      <dgm:t>
        <a:bodyPr/>
        <a:lstStyle/>
        <a:p>
          <a:r>
            <a:rPr lang="en-US" dirty="0"/>
            <a:t>Phase 5 </a:t>
          </a:r>
        </a:p>
        <a:p>
          <a:r>
            <a:rPr lang="en-US" dirty="0"/>
            <a:t>January 21-31</a:t>
          </a:r>
        </a:p>
        <a:p>
          <a:r>
            <a:rPr lang="en-US" dirty="0"/>
            <a:t>Project methodology Selection</a:t>
          </a:r>
          <a:endParaRPr lang="en-IN" dirty="0"/>
        </a:p>
      </dgm:t>
    </dgm:pt>
    <dgm:pt modelId="{ED3F24A4-6021-4488-B956-C66FE8DC61F7}" type="parTrans" cxnId="{62D23EB5-DFA2-45BC-AFC9-0AFD7A6538A1}">
      <dgm:prSet/>
      <dgm:spPr/>
      <dgm:t>
        <a:bodyPr/>
        <a:lstStyle/>
        <a:p>
          <a:endParaRPr lang="en-IN"/>
        </a:p>
      </dgm:t>
    </dgm:pt>
    <dgm:pt modelId="{BA93E415-A2D4-462A-8B58-F19815B63936}" type="sibTrans" cxnId="{62D23EB5-DFA2-45BC-AFC9-0AFD7A6538A1}">
      <dgm:prSet/>
      <dgm:spPr/>
      <dgm:t>
        <a:bodyPr/>
        <a:lstStyle/>
        <a:p>
          <a:endParaRPr lang="en-IN"/>
        </a:p>
      </dgm:t>
    </dgm:pt>
    <dgm:pt modelId="{E80BC387-6F7B-448A-8D5F-7623D62AE1E5}">
      <dgm:prSet phldrT="[Text]"/>
      <dgm:spPr/>
      <dgm:t>
        <a:bodyPr/>
        <a:lstStyle/>
        <a:p>
          <a:r>
            <a:rPr lang="en-US" dirty="0"/>
            <a:t>Phase 6</a:t>
          </a:r>
        </a:p>
        <a:p>
          <a:r>
            <a:rPr lang="en-IN" dirty="0"/>
            <a:t>February 1-12</a:t>
          </a:r>
        </a:p>
        <a:p>
          <a:r>
            <a:rPr lang="en-IN" dirty="0"/>
            <a:t>Learning about ML &amp; DL techniques</a:t>
          </a:r>
        </a:p>
      </dgm:t>
    </dgm:pt>
    <dgm:pt modelId="{2EAAA750-4AC4-4AB9-BF0A-DECB0AF7614A}" type="parTrans" cxnId="{C6AB2740-467E-428A-A25A-F56CDAFF8981}">
      <dgm:prSet/>
      <dgm:spPr/>
      <dgm:t>
        <a:bodyPr/>
        <a:lstStyle/>
        <a:p>
          <a:endParaRPr lang="en-IN"/>
        </a:p>
      </dgm:t>
    </dgm:pt>
    <dgm:pt modelId="{5A5B08DA-F589-478E-AD66-CCC9D4FADA42}" type="sibTrans" cxnId="{C6AB2740-467E-428A-A25A-F56CDAFF8981}">
      <dgm:prSet/>
      <dgm:spPr/>
      <dgm:t>
        <a:bodyPr/>
        <a:lstStyle/>
        <a:p>
          <a:endParaRPr lang="en-IN"/>
        </a:p>
      </dgm:t>
    </dgm:pt>
    <dgm:pt modelId="{2CC45B30-D49F-49EE-A4DB-EDD1610B20E4}">
      <dgm:prSet phldrT="[Text]"/>
      <dgm:spPr/>
      <dgm:t>
        <a:bodyPr/>
        <a:lstStyle/>
        <a:p>
          <a:r>
            <a:rPr lang="en-US" dirty="0"/>
            <a:t>Phase 7</a:t>
          </a:r>
        </a:p>
        <a:p>
          <a:r>
            <a:rPr lang="en-US" dirty="0"/>
            <a:t>February 12-24</a:t>
          </a:r>
        </a:p>
        <a:p>
          <a:r>
            <a:rPr lang="en-US" dirty="0"/>
            <a:t>Preliminary testing of dataset</a:t>
          </a:r>
          <a:endParaRPr lang="en-IN" dirty="0"/>
        </a:p>
      </dgm:t>
    </dgm:pt>
    <dgm:pt modelId="{E4E248F5-1FB9-4914-BA45-5725E01DD04E}" type="parTrans" cxnId="{0432EE44-76E0-43BB-AD2D-ED3C3BE36D43}">
      <dgm:prSet/>
      <dgm:spPr/>
      <dgm:t>
        <a:bodyPr/>
        <a:lstStyle/>
        <a:p>
          <a:endParaRPr lang="en-IN"/>
        </a:p>
      </dgm:t>
    </dgm:pt>
    <dgm:pt modelId="{84507753-7B66-44F3-89E7-3F7490FAD518}" type="sibTrans" cxnId="{0432EE44-76E0-43BB-AD2D-ED3C3BE36D43}">
      <dgm:prSet/>
      <dgm:spPr/>
      <dgm:t>
        <a:bodyPr/>
        <a:lstStyle/>
        <a:p>
          <a:endParaRPr lang="en-IN"/>
        </a:p>
      </dgm:t>
    </dgm:pt>
    <dgm:pt modelId="{AD087F51-7673-447A-89D1-63E11F4C754A}">
      <dgm:prSet phldrT="[Text]"/>
      <dgm:spPr/>
      <dgm:t>
        <a:bodyPr/>
        <a:lstStyle/>
        <a:p>
          <a:r>
            <a:rPr lang="en-US" dirty="0"/>
            <a:t>Phase 8</a:t>
          </a:r>
        </a:p>
        <a:p>
          <a:r>
            <a:rPr lang="en-IN" dirty="0"/>
            <a:t>February 26-28</a:t>
          </a:r>
        </a:p>
        <a:p>
          <a:r>
            <a:rPr lang="en-IN" dirty="0"/>
            <a:t>Applying Basic ML techniques on dataset</a:t>
          </a:r>
        </a:p>
      </dgm:t>
    </dgm:pt>
    <dgm:pt modelId="{E221BDA3-BC11-4F00-AA9C-5E3FC086F400}" type="parTrans" cxnId="{9E68CFBE-07DC-4F58-9AB7-D9A017B4A1F2}">
      <dgm:prSet/>
      <dgm:spPr/>
      <dgm:t>
        <a:bodyPr/>
        <a:lstStyle/>
        <a:p>
          <a:endParaRPr lang="en-IN"/>
        </a:p>
      </dgm:t>
    </dgm:pt>
    <dgm:pt modelId="{8C36FFE5-E637-4409-B232-FC637C9EF280}" type="sibTrans" cxnId="{9E68CFBE-07DC-4F58-9AB7-D9A017B4A1F2}">
      <dgm:prSet/>
      <dgm:spPr/>
      <dgm:t>
        <a:bodyPr/>
        <a:lstStyle/>
        <a:p>
          <a:endParaRPr lang="en-IN"/>
        </a:p>
      </dgm:t>
    </dgm:pt>
    <dgm:pt modelId="{AC96F1CF-4DCB-4F55-AD8F-40B22518D7E6}">
      <dgm:prSet phldrT="[Text]"/>
      <dgm:spPr/>
      <dgm:t>
        <a:bodyPr/>
        <a:lstStyle/>
        <a:p>
          <a:r>
            <a:rPr lang="en-US" dirty="0"/>
            <a:t>Phase 9</a:t>
          </a:r>
        </a:p>
        <a:p>
          <a:r>
            <a:rPr lang="en-IN" dirty="0"/>
            <a:t>March 1- till date</a:t>
          </a:r>
        </a:p>
        <a:p>
          <a:r>
            <a:rPr lang="en-IN" dirty="0"/>
            <a:t>Applying DL techniques </a:t>
          </a:r>
        </a:p>
        <a:p>
          <a:r>
            <a:rPr lang="en-IN" dirty="0"/>
            <a:t>&amp; research on project</a:t>
          </a:r>
        </a:p>
      </dgm:t>
    </dgm:pt>
    <dgm:pt modelId="{A4BEC747-71E2-49A9-B6B6-3B80D3E58921}" type="parTrans" cxnId="{7209985E-C045-479C-920F-004E6E3775BE}">
      <dgm:prSet/>
      <dgm:spPr/>
      <dgm:t>
        <a:bodyPr/>
        <a:lstStyle/>
        <a:p>
          <a:endParaRPr lang="en-IN"/>
        </a:p>
      </dgm:t>
    </dgm:pt>
    <dgm:pt modelId="{49839732-6E62-4835-9738-3832AA75250C}" type="sibTrans" cxnId="{7209985E-C045-479C-920F-004E6E3775BE}">
      <dgm:prSet/>
      <dgm:spPr/>
      <dgm:t>
        <a:bodyPr/>
        <a:lstStyle/>
        <a:p>
          <a:endParaRPr lang="en-IN"/>
        </a:p>
      </dgm:t>
    </dgm:pt>
    <dgm:pt modelId="{D4320945-0062-4567-A6E6-16BD0EA2FB13}" type="pres">
      <dgm:prSet presAssocID="{13AD4A4A-4104-4A11-89A2-2424A2A9C3F6}" presName="Name0" presStyleCnt="0">
        <dgm:presLayoutVars>
          <dgm:dir/>
          <dgm:resizeHandles/>
        </dgm:presLayoutVars>
      </dgm:prSet>
      <dgm:spPr/>
    </dgm:pt>
    <dgm:pt modelId="{7801A4D9-F914-46FE-ACCC-5668A4410BD3}" type="pres">
      <dgm:prSet presAssocID="{F8356791-AE62-4055-B679-2245BF544E3A}" presName="compNode" presStyleCnt="0"/>
      <dgm:spPr/>
    </dgm:pt>
    <dgm:pt modelId="{EDE3E1CF-AE81-4D1D-BD99-DDE614CD2861}" type="pres">
      <dgm:prSet presAssocID="{F8356791-AE62-4055-B679-2245BF544E3A}" presName="dummyConnPt" presStyleCnt="0"/>
      <dgm:spPr/>
    </dgm:pt>
    <dgm:pt modelId="{27146966-E680-4C57-85FB-32B46EBB257B}" type="pres">
      <dgm:prSet presAssocID="{F8356791-AE62-4055-B679-2245BF544E3A}" presName="node" presStyleLbl="node1" presStyleIdx="0" presStyleCnt="9">
        <dgm:presLayoutVars>
          <dgm:bulletEnabled val="1"/>
        </dgm:presLayoutVars>
      </dgm:prSet>
      <dgm:spPr/>
    </dgm:pt>
    <dgm:pt modelId="{92F6803C-7B37-47D0-911B-039E7FC7AB2B}" type="pres">
      <dgm:prSet presAssocID="{DB187155-6971-4ADB-A169-C5411E7AE2DF}" presName="sibTrans" presStyleLbl="bgSibTrans2D1" presStyleIdx="0" presStyleCnt="8"/>
      <dgm:spPr/>
    </dgm:pt>
    <dgm:pt modelId="{1FE6747B-A041-4868-9C7D-0765DB701FB2}" type="pres">
      <dgm:prSet presAssocID="{22CEBC65-138F-4046-AB24-D64697A7FC22}" presName="compNode" presStyleCnt="0"/>
      <dgm:spPr/>
    </dgm:pt>
    <dgm:pt modelId="{F32C84CD-C099-42DF-B450-65EFC9BABC5F}" type="pres">
      <dgm:prSet presAssocID="{22CEBC65-138F-4046-AB24-D64697A7FC22}" presName="dummyConnPt" presStyleCnt="0"/>
      <dgm:spPr/>
    </dgm:pt>
    <dgm:pt modelId="{0181EF2A-0EE4-4414-B5E7-8C032FBB21C1}" type="pres">
      <dgm:prSet presAssocID="{22CEBC65-138F-4046-AB24-D64697A7FC22}" presName="node" presStyleLbl="node1" presStyleIdx="1" presStyleCnt="9">
        <dgm:presLayoutVars>
          <dgm:bulletEnabled val="1"/>
        </dgm:presLayoutVars>
      </dgm:prSet>
      <dgm:spPr/>
    </dgm:pt>
    <dgm:pt modelId="{B5E5090B-B3FA-48D4-8632-3CD6CEE9E290}" type="pres">
      <dgm:prSet presAssocID="{29D61943-C66B-4924-B887-CB18A9E30C93}" presName="sibTrans" presStyleLbl="bgSibTrans2D1" presStyleIdx="1" presStyleCnt="8"/>
      <dgm:spPr/>
    </dgm:pt>
    <dgm:pt modelId="{0510DFEC-9588-4D0B-8E67-418C3FB41F23}" type="pres">
      <dgm:prSet presAssocID="{88458AAD-8940-40BF-903E-D20C41FAD6AD}" presName="compNode" presStyleCnt="0"/>
      <dgm:spPr/>
    </dgm:pt>
    <dgm:pt modelId="{07B3CB40-BDDF-48CB-984F-965732C17BD4}" type="pres">
      <dgm:prSet presAssocID="{88458AAD-8940-40BF-903E-D20C41FAD6AD}" presName="dummyConnPt" presStyleCnt="0"/>
      <dgm:spPr/>
    </dgm:pt>
    <dgm:pt modelId="{FBC5D79D-F9E3-468A-94F1-AA9F5EA861BC}" type="pres">
      <dgm:prSet presAssocID="{88458AAD-8940-40BF-903E-D20C41FAD6AD}" presName="node" presStyleLbl="node1" presStyleIdx="2" presStyleCnt="9">
        <dgm:presLayoutVars>
          <dgm:bulletEnabled val="1"/>
        </dgm:presLayoutVars>
      </dgm:prSet>
      <dgm:spPr/>
    </dgm:pt>
    <dgm:pt modelId="{D8308877-83E4-4E14-9098-4B17F798B392}" type="pres">
      <dgm:prSet presAssocID="{1648522A-0A20-4B6F-A269-ED3C3C3DCB56}" presName="sibTrans" presStyleLbl="bgSibTrans2D1" presStyleIdx="2" presStyleCnt="8"/>
      <dgm:spPr/>
    </dgm:pt>
    <dgm:pt modelId="{49513824-5AE8-4C92-A507-904D2F434C95}" type="pres">
      <dgm:prSet presAssocID="{725B079F-0DAB-4C94-AB05-B6D20AB20336}" presName="compNode" presStyleCnt="0"/>
      <dgm:spPr/>
    </dgm:pt>
    <dgm:pt modelId="{327D9BE0-83D5-4DCA-9965-BD6A1B5B71D5}" type="pres">
      <dgm:prSet presAssocID="{725B079F-0DAB-4C94-AB05-B6D20AB20336}" presName="dummyConnPt" presStyleCnt="0"/>
      <dgm:spPr/>
    </dgm:pt>
    <dgm:pt modelId="{0960C61A-5239-4499-836F-935460C1C7DC}" type="pres">
      <dgm:prSet presAssocID="{725B079F-0DAB-4C94-AB05-B6D20AB20336}" presName="node" presStyleLbl="node1" presStyleIdx="3" presStyleCnt="9">
        <dgm:presLayoutVars>
          <dgm:bulletEnabled val="1"/>
        </dgm:presLayoutVars>
      </dgm:prSet>
      <dgm:spPr/>
    </dgm:pt>
    <dgm:pt modelId="{4DD0CE53-DE52-4548-A031-4ED7F5118DB6}" type="pres">
      <dgm:prSet presAssocID="{49AA2039-C30C-4D85-ABEE-8A90631EEFF9}" presName="sibTrans" presStyleLbl="bgSibTrans2D1" presStyleIdx="3" presStyleCnt="8"/>
      <dgm:spPr/>
    </dgm:pt>
    <dgm:pt modelId="{C75731E1-CE43-4620-B5CA-D57D24D98098}" type="pres">
      <dgm:prSet presAssocID="{76AA61B1-66A7-4C00-9CA4-D0891DCF7334}" presName="compNode" presStyleCnt="0"/>
      <dgm:spPr/>
    </dgm:pt>
    <dgm:pt modelId="{9D3E3F55-C804-4F44-AD13-BA6CC414BD42}" type="pres">
      <dgm:prSet presAssocID="{76AA61B1-66A7-4C00-9CA4-D0891DCF7334}" presName="dummyConnPt" presStyleCnt="0"/>
      <dgm:spPr/>
    </dgm:pt>
    <dgm:pt modelId="{D1701504-0E29-49DB-B068-F03E9F7A254D}" type="pres">
      <dgm:prSet presAssocID="{76AA61B1-66A7-4C00-9CA4-D0891DCF7334}" presName="node" presStyleLbl="node1" presStyleIdx="4" presStyleCnt="9">
        <dgm:presLayoutVars>
          <dgm:bulletEnabled val="1"/>
        </dgm:presLayoutVars>
      </dgm:prSet>
      <dgm:spPr/>
    </dgm:pt>
    <dgm:pt modelId="{57E82417-E9F2-44DF-AA8A-9FBE61EBAC35}" type="pres">
      <dgm:prSet presAssocID="{BA93E415-A2D4-462A-8B58-F19815B63936}" presName="sibTrans" presStyleLbl="bgSibTrans2D1" presStyleIdx="4" presStyleCnt="8"/>
      <dgm:spPr/>
    </dgm:pt>
    <dgm:pt modelId="{E63A66A2-E603-462E-871B-A0E577BDE687}" type="pres">
      <dgm:prSet presAssocID="{E80BC387-6F7B-448A-8D5F-7623D62AE1E5}" presName="compNode" presStyleCnt="0"/>
      <dgm:spPr/>
    </dgm:pt>
    <dgm:pt modelId="{60FA5CD1-3181-4B07-9E53-0F6B5D44656B}" type="pres">
      <dgm:prSet presAssocID="{E80BC387-6F7B-448A-8D5F-7623D62AE1E5}" presName="dummyConnPt" presStyleCnt="0"/>
      <dgm:spPr/>
    </dgm:pt>
    <dgm:pt modelId="{105D7386-DFF3-4302-9335-603D54ABDE39}" type="pres">
      <dgm:prSet presAssocID="{E80BC387-6F7B-448A-8D5F-7623D62AE1E5}" presName="node" presStyleLbl="node1" presStyleIdx="5" presStyleCnt="9">
        <dgm:presLayoutVars>
          <dgm:bulletEnabled val="1"/>
        </dgm:presLayoutVars>
      </dgm:prSet>
      <dgm:spPr/>
    </dgm:pt>
    <dgm:pt modelId="{209ED6CB-A30D-4C31-9840-C91282B277BC}" type="pres">
      <dgm:prSet presAssocID="{5A5B08DA-F589-478E-AD66-CCC9D4FADA42}" presName="sibTrans" presStyleLbl="bgSibTrans2D1" presStyleIdx="5" presStyleCnt="8"/>
      <dgm:spPr/>
    </dgm:pt>
    <dgm:pt modelId="{E27E2060-7298-488D-8C86-4739F1BEDF3F}" type="pres">
      <dgm:prSet presAssocID="{2CC45B30-D49F-49EE-A4DB-EDD1610B20E4}" presName="compNode" presStyleCnt="0"/>
      <dgm:spPr/>
    </dgm:pt>
    <dgm:pt modelId="{5FE5E447-5225-44D4-9B2F-99D524FF9084}" type="pres">
      <dgm:prSet presAssocID="{2CC45B30-D49F-49EE-A4DB-EDD1610B20E4}" presName="dummyConnPt" presStyleCnt="0"/>
      <dgm:spPr/>
    </dgm:pt>
    <dgm:pt modelId="{CA2A9746-E4DD-4106-BCC3-69BDB6CDB92A}" type="pres">
      <dgm:prSet presAssocID="{2CC45B30-D49F-49EE-A4DB-EDD1610B20E4}" presName="node" presStyleLbl="node1" presStyleIdx="6" presStyleCnt="9">
        <dgm:presLayoutVars>
          <dgm:bulletEnabled val="1"/>
        </dgm:presLayoutVars>
      </dgm:prSet>
      <dgm:spPr/>
    </dgm:pt>
    <dgm:pt modelId="{B57F59C4-A9EE-4A21-83D8-5F19FD718C57}" type="pres">
      <dgm:prSet presAssocID="{84507753-7B66-44F3-89E7-3F7490FAD518}" presName="sibTrans" presStyleLbl="bgSibTrans2D1" presStyleIdx="6" presStyleCnt="8"/>
      <dgm:spPr/>
    </dgm:pt>
    <dgm:pt modelId="{04547BAD-AB36-465E-8FB0-0214728CEDE6}" type="pres">
      <dgm:prSet presAssocID="{AD087F51-7673-447A-89D1-63E11F4C754A}" presName="compNode" presStyleCnt="0"/>
      <dgm:spPr/>
    </dgm:pt>
    <dgm:pt modelId="{3133FD3E-F456-4073-B17C-DB1E6AC76EA3}" type="pres">
      <dgm:prSet presAssocID="{AD087F51-7673-447A-89D1-63E11F4C754A}" presName="dummyConnPt" presStyleCnt="0"/>
      <dgm:spPr/>
    </dgm:pt>
    <dgm:pt modelId="{B0FC9DF0-E13E-4254-8761-D60C12B5CF3E}" type="pres">
      <dgm:prSet presAssocID="{AD087F51-7673-447A-89D1-63E11F4C754A}" presName="node" presStyleLbl="node1" presStyleIdx="7" presStyleCnt="9">
        <dgm:presLayoutVars>
          <dgm:bulletEnabled val="1"/>
        </dgm:presLayoutVars>
      </dgm:prSet>
      <dgm:spPr/>
    </dgm:pt>
    <dgm:pt modelId="{79470D6C-3DC7-4173-997C-7B494C035184}" type="pres">
      <dgm:prSet presAssocID="{8C36FFE5-E637-4409-B232-FC637C9EF280}" presName="sibTrans" presStyleLbl="bgSibTrans2D1" presStyleIdx="7" presStyleCnt="8"/>
      <dgm:spPr/>
    </dgm:pt>
    <dgm:pt modelId="{59530BDE-9680-4525-BF50-4EA5710CD401}" type="pres">
      <dgm:prSet presAssocID="{AC96F1CF-4DCB-4F55-AD8F-40B22518D7E6}" presName="compNode" presStyleCnt="0"/>
      <dgm:spPr/>
    </dgm:pt>
    <dgm:pt modelId="{7AF5E254-3EF1-42DB-8DDA-72E938B111D4}" type="pres">
      <dgm:prSet presAssocID="{AC96F1CF-4DCB-4F55-AD8F-40B22518D7E6}" presName="dummyConnPt" presStyleCnt="0"/>
      <dgm:spPr/>
    </dgm:pt>
    <dgm:pt modelId="{C9885A99-FB71-479C-9E7F-1D73EDA18AE8}" type="pres">
      <dgm:prSet presAssocID="{AC96F1CF-4DCB-4F55-AD8F-40B22518D7E6}" presName="node" presStyleLbl="node1" presStyleIdx="8" presStyleCnt="9">
        <dgm:presLayoutVars>
          <dgm:bulletEnabled val="1"/>
        </dgm:presLayoutVars>
      </dgm:prSet>
      <dgm:spPr/>
    </dgm:pt>
  </dgm:ptLst>
  <dgm:cxnLst>
    <dgm:cxn modelId="{B66E750F-B73C-4CA0-98DE-9D348A9BE3D6}" type="presOf" srcId="{8C36FFE5-E637-4409-B232-FC637C9EF280}" destId="{79470D6C-3DC7-4173-997C-7B494C035184}" srcOrd="0" destOrd="0" presId="urn:microsoft.com/office/officeart/2005/8/layout/bProcess4"/>
    <dgm:cxn modelId="{D883971B-74B5-47D4-B642-ECE403D1C0BC}" srcId="{13AD4A4A-4104-4A11-89A2-2424A2A9C3F6}" destId="{F8356791-AE62-4055-B679-2245BF544E3A}" srcOrd="0" destOrd="0" parTransId="{DF25816D-388F-43D5-BD3A-F6A7C0F46829}" sibTransId="{DB187155-6971-4ADB-A169-C5411E7AE2DF}"/>
    <dgm:cxn modelId="{C6AB2740-467E-428A-A25A-F56CDAFF8981}" srcId="{13AD4A4A-4104-4A11-89A2-2424A2A9C3F6}" destId="{E80BC387-6F7B-448A-8D5F-7623D62AE1E5}" srcOrd="5" destOrd="0" parTransId="{2EAAA750-4AC4-4AB9-BF0A-DECB0AF7614A}" sibTransId="{5A5B08DA-F589-478E-AD66-CCC9D4FADA42}"/>
    <dgm:cxn modelId="{7209985E-C045-479C-920F-004E6E3775BE}" srcId="{13AD4A4A-4104-4A11-89A2-2424A2A9C3F6}" destId="{AC96F1CF-4DCB-4F55-AD8F-40B22518D7E6}" srcOrd="8" destOrd="0" parTransId="{A4BEC747-71E2-49A9-B6B6-3B80D3E58921}" sibTransId="{49839732-6E62-4835-9738-3832AA75250C}"/>
    <dgm:cxn modelId="{A68C1060-D39D-4340-B30A-E6941120E25A}" type="presOf" srcId="{22CEBC65-138F-4046-AB24-D64697A7FC22}" destId="{0181EF2A-0EE4-4414-B5E7-8C032FBB21C1}" srcOrd="0" destOrd="0" presId="urn:microsoft.com/office/officeart/2005/8/layout/bProcess4"/>
    <dgm:cxn modelId="{E7095F63-CB25-43B2-B6CA-EAE4B65B0152}" srcId="{13AD4A4A-4104-4A11-89A2-2424A2A9C3F6}" destId="{725B079F-0DAB-4C94-AB05-B6D20AB20336}" srcOrd="3" destOrd="0" parTransId="{48AB93F9-9EA3-4493-98CD-A20B8DBB75DB}" sibTransId="{49AA2039-C30C-4D85-ABEE-8A90631EEFF9}"/>
    <dgm:cxn modelId="{0432EE44-76E0-43BB-AD2D-ED3C3BE36D43}" srcId="{13AD4A4A-4104-4A11-89A2-2424A2A9C3F6}" destId="{2CC45B30-D49F-49EE-A4DB-EDD1610B20E4}" srcOrd="6" destOrd="0" parTransId="{E4E248F5-1FB9-4914-BA45-5725E01DD04E}" sibTransId="{84507753-7B66-44F3-89E7-3F7490FAD518}"/>
    <dgm:cxn modelId="{F0B8ED66-2E84-46EB-9177-FB98FB8E0A1C}" type="presOf" srcId="{E80BC387-6F7B-448A-8D5F-7623D62AE1E5}" destId="{105D7386-DFF3-4302-9335-603D54ABDE39}" srcOrd="0" destOrd="0" presId="urn:microsoft.com/office/officeart/2005/8/layout/bProcess4"/>
    <dgm:cxn modelId="{26412148-6EA5-495C-83AD-347803B39C8C}" type="presOf" srcId="{5A5B08DA-F589-478E-AD66-CCC9D4FADA42}" destId="{209ED6CB-A30D-4C31-9840-C91282B277BC}" srcOrd="0" destOrd="0" presId="urn:microsoft.com/office/officeart/2005/8/layout/bProcess4"/>
    <dgm:cxn modelId="{15199E48-D36A-4332-8ED7-DA73CB7CE4A8}" type="presOf" srcId="{AD087F51-7673-447A-89D1-63E11F4C754A}" destId="{B0FC9DF0-E13E-4254-8761-D60C12B5CF3E}" srcOrd="0" destOrd="0" presId="urn:microsoft.com/office/officeart/2005/8/layout/bProcess4"/>
    <dgm:cxn modelId="{310F9269-C229-4186-AB98-0D5994C2377F}" type="presOf" srcId="{BA93E415-A2D4-462A-8B58-F19815B63936}" destId="{57E82417-E9F2-44DF-AA8A-9FBE61EBAC35}" srcOrd="0" destOrd="0" presId="urn:microsoft.com/office/officeart/2005/8/layout/bProcess4"/>
    <dgm:cxn modelId="{196F8185-5414-42ED-852F-C949247D92C1}" srcId="{13AD4A4A-4104-4A11-89A2-2424A2A9C3F6}" destId="{88458AAD-8940-40BF-903E-D20C41FAD6AD}" srcOrd="2" destOrd="0" parTransId="{DB154C0D-C667-430B-B12B-25A9CF842158}" sibTransId="{1648522A-0A20-4B6F-A269-ED3C3C3DCB56}"/>
    <dgm:cxn modelId="{BD5A438E-EAC9-4DE7-953B-8CCB2CE614D7}" type="presOf" srcId="{DB187155-6971-4ADB-A169-C5411E7AE2DF}" destId="{92F6803C-7B37-47D0-911B-039E7FC7AB2B}" srcOrd="0" destOrd="0" presId="urn:microsoft.com/office/officeart/2005/8/layout/bProcess4"/>
    <dgm:cxn modelId="{70B12095-9A28-4C48-8A0E-C384DF9C6D85}" type="presOf" srcId="{49AA2039-C30C-4D85-ABEE-8A90631EEFF9}" destId="{4DD0CE53-DE52-4548-A031-4ED7F5118DB6}" srcOrd="0" destOrd="0" presId="urn:microsoft.com/office/officeart/2005/8/layout/bProcess4"/>
    <dgm:cxn modelId="{A5BA00A0-B05E-47FC-81B6-F7BEBD677728}" type="presOf" srcId="{76AA61B1-66A7-4C00-9CA4-D0891DCF7334}" destId="{D1701504-0E29-49DB-B068-F03E9F7A254D}" srcOrd="0" destOrd="0" presId="urn:microsoft.com/office/officeart/2005/8/layout/bProcess4"/>
    <dgm:cxn modelId="{260E4EA6-0603-4F56-96EE-F9F002823E3F}" type="presOf" srcId="{1648522A-0A20-4B6F-A269-ED3C3C3DCB56}" destId="{D8308877-83E4-4E14-9098-4B17F798B392}" srcOrd="0" destOrd="0" presId="urn:microsoft.com/office/officeart/2005/8/layout/bProcess4"/>
    <dgm:cxn modelId="{FB8A02B4-CFF5-460F-8632-FD89793C4543}" type="presOf" srcId="{AC96F1CF-4DCB-4F55-AD8F-40B22518D7E6}" destId="{C9885A99-FB71-479C-9E7F-1D73EDA18AE8}" srcOrd="0" destOrd="0" presId="urn:microsoft.com/office/officeart/2005/8/layout/bProcess4"/>
    <dgm:cxn modelId="{62D23EB5-DFA2-45BC-AFC9-0AFD7A6538A1}" srcId="{13AD4A4A-4104-4A11-89A2-2424A2A9C3F6}" destId="{76AA61B1-66A7-4C00-9CA4-D0891DCF7334}" srcOrd="4" destOrd="0" parTransId="{ED3F24A4-6021-4488-B956-C66FE8DC61F7}" sibTransId="{BA93E415-A2D4-462A-8B58-F19815B63936}"/>
    <dgm:cxn modelId="{61848ABC-CE3A-4D09-A674-37579F62C9AF}" type="presOf" srcId="{725B079F-0DAB-4C94-AB05-B6D20AB20336}" destId="{0960C61A-5239-4499-836F-935460C1C7DC}" srcOrd="0" destOrd="0" presId="urn:microsoft.com/office/officeart/2005/8/layout/bProcess4"/>
    <dgm:cxn modelId="{9E68CFBE-07DC-4F58-9AB7-D9A017B4A1F2}" srcId="{13AD4A4A-4104-4A11-89A2-2424A2A9C3F6}" destId="{AD087F51-7673-447A-89D1-63E11F4C754A}" srcOrd="7" destOrd="0" parTransId="{E221BDA3-BC11-4F00-AA9C-5E3FC086F400}" sibTransId="{8C36FFE5-E637-4409-B232-FC637C9EF280}"/>
    <dgm:cxn modelId="{7CC9EDCD-356D-40CC-A100-E9A063F27D04}" type="presOf" srcId="{84507753-7B66-44F3-89E7-3F7490FAD518}" destId="{B57F59C4-A9EE-4A21-83D8-5F19FD718C57}" srcOrd="0" destOrd="0" presId="urn:microsoft.com/office/officeart/2005/8/layout/bProcess4"/>
    <dgm:cxn modelId="{B3D18BD0-227C-4B3A-B38E-4766A048205C}" srcId="{13AD4A4A-4104-4A11-89A2-2424A2A9C3F6}" destId="{22CEBC65-138F-4046-AB24-D64697A7FC22}" srcOrd="1" destOrd="0" parTransId="{7D33CB23-61C2-4FA9-B284-61F0D070EB9E}" sibTransId="{29D61943-C66B-4924-B887-CB18A9E30C93}"/>
    <dgm:cxn modelId="{7FC2DCD2-1E8E-4E45-941E-22614BD68621}" type="presOf" srcId="{2CC45B30-D49F-49EE-A4DB-EDD1610B20E4}" destId="{CA2A9746-E4DD-4106-BCC3-69BDB6CDB92A}" srcOrd="0" destOrd="0" presId="urn:microsoft.com/office/officeart/2005/8/layout/bProcess4"/>
    <dgm:cxn modelId="{444988DA-F62E-4602-8FFF-006B9E867CDB}" type="presOf" srcId="{88458AAD-8940-40BF-903E-D20C41FAD6AD}" destId="{FBC5D79D-F9E3-468A-94F1-AA9F5EA861BC}" srcOrd="0" destOrd="0" presId="urn:microsoft.com/office/officeart/2005/8/layout/bProcess4"/>
    <dgm:cxn modelId="{1CAA8DE0-B722-47CA-B692-C5078A23264B}" type="presOf" srcId="{13AD4A4A-4104-4A11-89A2-2424A2A9C3F6}" destId="{D4320945-0062-4567-A6E6-16BD0EA2FB13}" srcOrd="0" destOrd="0" presId="urn:microsoft.com/office/officeart/2005/8/layout/bProcess4"/>
    <dgm:cxn modelId="{DB8CDBE2-F167-499D-82DD-A442FC0BFA02}" type="presOf" srcId="{F8356791-AE62-4055-B679-2245BF544E3A}" destId="{27146966-E680-4C57-85FB-32B46EBB257B}" srcOrd="0" destOrd="0" presId="urn:microsoft.com/office/officeart/2005/8/layout/bProcess4"/>
    <dgm:cxn modelId="{6480B9F6-81DF-491D-BD80-EE55D82381D5}" type="presOf" srcId="{29D61943-C66B-4924-B887-CB18A9E30C93}" destId="{B5E5090B-B3FA-48D4-8632-3CD6CEE9E290}" srcOrd="0" destOrd="0" presId="urn:microsoft.com/office/officeart/2005/8/layout/bProcess4"/>
    <dgm:cxn modelId="{7509CAAD-0494-4AF2-A705-CD484AF663A5}" type="presParOf" srcId="{D4320945-0062-4567-A6E6-16BD0EA2FB13}" destId="{7801A4D9-F914-46FE-ACCC-5668A4410BD3}" srcOrd="0" destOrd="0" presId="urn:microsoft.com/office/officeart/2005/8/layout/bProcess4"/>
    <dgm:cxn modelId="{D3DD1123-7CDB-4641-998B-03D6F9E80919}" type="presParOf" srcId="{7801A4D9-F914-46FE-ACCC-5668A4410BD3}" destId="{EDE3E1CF-AE81-4D1D-BD99-DDE614CD2861}" srcOrd="0" destOrd="0" presId="urn:microsoft.com/office/officeart/2005/8/layout/bProcess4"/>
    <dgm:cxn modelId="{E9041E6D-21A3-495C-9C5A-FCD8D1A007EF}" type="presParOf" srcId="{7801A4D9-F914-46FE-ACCC-5668A4410BD3}" destId="{27146966-E680-4C57-85FB-32B46EBB257B}" srcOrd="1" destOrd="0" presId="urn:microsoft.com/office/officeart/2005/8/layout/bProcess4"/>
    <dgm:cxn modelId="{781FBA3D-5E0A-4717-A623-76316226E0A5}" type="presParOf" srcId="{D4320945-0062-4567-A6E6-16BD0EA2FB13}" destId="{92F6803C-7B37-47D0-911B-039E7FC7AB2B}" srcOrd="1" destOrd="0" presId="urn:microsoft.com/office/officeart/2005/8/layout/bProcess4"/>
    <dgm:cxn modelId="{FEA113CB-62E2-4403-A8C8-A67AD5C73F4E}" type="presParOf" srcId="{D4320945-0062-4567-A6E6-16BD0EA2FB13}" destId="{1FE6747B-A041-4868-9C7D-0765DB701FB2}" srcOrd="2" destOrd="0" presId="urn:microsoft.com/office/officeart/2005/8/layout/bProcess4"/>
    <dgm:cxn modelId="{B790F4D8-7C3A-4A40-ACF1-5F83F68C810C}" type="presParOf" srcId="{1FE6747B-A041-4868-9C7D-0765DB701FB2}" destId="{F32C84CD-C099-42DF-B450-65EFC9BABC5F}" srcOrd="0" destOrd="0" presId="urn:microsoft.com/office/officeart/2005/8/layout/bProcess4"/>
    <dgm:cxn modelId="{D18AEE25-B3D5-4014-A4D2-BD1459E8D256}" type="presParOf" srcId="{1FE6747B-A041-4868-9C7D-0765DB701FB2}" destId="{0181EF2A-0EE4-4414-B5E7-8C032FBB21C1}" srcOrd="1" destOrd="0" presId="urn:microsoft.com/office/officeart/2005/8/layout/bProcess4"/>
    <dgm:cxn modelId="{8F240E3C-061E-40C3-910E-E21677E31563}" type="presParOf" srcId="{D4320945-0062-4567-A6E6-16BD0EA2FB13}" destId="{B5E5090B-B3FA-48D4-8632-3CD6CEE9E290}" srcOrd="3" destOrd="0" presId="urn:microsoft.com/office/officeart/2005/8/layout/bProcess4"/>
    <dgm:cxn modelId="{14C47098-6B34-488C-98CA-043F30CBB33E}" type="presParOf" srcId="{D4320945-0062-4567-A6E6-16BD0EA2FB13}" destId="{0510DFEC-9588-4D0B-8E67-418C3FB41F23}" srcOrd="4" destOrd="0" presId="urn:microsoft.com/office/officeart/2005/8/layout/bProcess4"/>
    <dgm:cxn modelId="{11EC53CA-3954-4D03-89FC-02E41D182D1F}" type="presParOf" srcId="{0510DFEC-9588-4D0B-8E67-418C3FB41F23}" destId="{07B3CB40-BDDF-48CB-984F-965732C17BD4}" srcOrd="0" destOrd="0" presId="urn:microsoft.com/office/officeart/2005/8/layout/bProcess4"/>
    <dgm:cxn modelId="{1E1AE845-0061-48E4-B7D1-1B7410780271}" type="presParOf" srcId="{0510DFEC-9588-4D0B-8E67-418C3FB41F23}" destId="{FBC5D79D-F9E3-468A-94F1-AA9F5EA861BC}" srcOrd="1" destOrd="0" presId="urn:microsoft.com/office/officeart/2005/8/layout/bProcess4"/>
    <dgm:cxn modelId="{42450A82-7149-4D01-BD42-5466A0C46B02}" type="presParOf" srcId="{D4320945-0062-4567-A6E6-16BD0EA2FB13}" destId="{D8308877-83E4-4E14-9098-4B17F798B392}" srcOrd="5" destOrd="0" presId="urn:microsoft.com/office/officeart/2005/8/layout/bProcess4"/>
    <dgm:cxn modelId="{FA0A74F6-0D0A-4702-A3D8-9A2DC10C8FEF}" type="presParOf" srcId="{D4320945-0062-4567-A6E6-16BD0EA2FB13}" destId="{49513824-5AE8-4C92-A507-904D2F434C95}" srcOrd="6" destOrd="0" presId="urn:microsoft.com/office/officeart/2005/8/layout/bProcess4"/>
    <dgm:cxn modelId="{56E430F1-7E9D-45F8-8045-51EAC577BC6D}" type="presParOf" srcId="{49513824-5AE8-4C92-A507-904D2F434C95}" destId="{327D9BE0-83D5-4DCA-9965-BD6A1B5B71D5}" srcOrd="0" destOrd="0" presId="urn:microsoft.com/office/officeart/2005/8/layout/bProcess4"/>
    <dgm:cxn modelId="{3FA3D686-C351-44AA-9D4B-29D55422755C}" type="presParOf" srcId="{49513824-5AE8-4C92-A507-904D2F434C95}" destId="{0960C61A-5239-4499-836F-935460C1C7DC}" srcOrd="1" destOrd="0" presId="urn:microsoft.com/office/officeart/2005/8/layout/bProcess4"/>
    <dgm:cxn modelId="{630B1EDE-75A0-4ABA-9788-FC9F0F647C30}" type="presParOf" srcId="{D4320945-0062-4567-A6E6-16BD0EA2FB13}" destId="{4DD0CE53-DE52-4548-A031-4ED7F5118DB6}" srcOrd="7" destOrd="0" presId="urn:microsoft.com/office/officeart/2005/8/layout/bProcess4"/>
    <dgm:cxn modelId="{1919FF21-B0C7-4FDF-A239-FA1E4119A830}" type="presParOf" srcId="{D4320945-0062-4567-A6E6-16BD0EA2FB13}" destId="{C75731E1-CE43-4620-B5CA-D57D24D98098}" srcOrd="8" destOrd="0" presId="urn:microsoft.com/office/officeart/2005/8/layout/bProcess4"/>
    <dgm:cxn modelId="{08AC7B74-BB10-4580-8483-48411DD3E7A4}" type="presParOf" srcId="{C75731E1-CE43-4620-B5CA-D57D24D98098}" destId="{9D3E3F55-C804-4F44-AD13-BA6CC414BD42}" srcOrd="0" destOrd="0" presId="urn:microsoft.com/office/officeart/2005/8/layout/bProcess4"/>
    <dgm:cxn modelId="{D8FCFE65-4540-4F55-B4AE-C39DCDD094CE}" type="presParOf" srcId="{C75731E1-CE43-4620-B5CA-D57D24D98098}" destId="{D1701504-0E29-49DB-B068-F03E9F7A254D}" srcOrd="1" destOrd="0" presId="urn:microsoft.com/office/officeart/2005/8/layout/bProcess4"/>
    <dgm:cxn modelId="{9E7F0032-BB8E-4EB4-B1BD-88EB0740296D}" type="presParOf" srcId="{D4320945-0062-4567-A6E6-16BD0EA2FB13}" destId="{57E82417-E9F2-44DF-AA8A-9FBE61EBAC35}" srcOrd="9" destOrd="0" presId="urn:microsoft.com/office/officeart/2005/8/layout/bProcess4"/>
    <dgm:cxn modelId="{F08934F3-6ED8-4259-A70A-EECA8504006A}" type="presParOf" srcId="{D4320945-0062-4567-A6E6-16BD0EA2FB13}" destId="{E63A66A2-E603-462E-871B-A0E577BDE687}" srcOrd="10" destOrd="0" presId="urn:microsoft.com/office/officeart/2005/8/layout/bProcess4"/>
    <dgm:cxn modelId="{0353E84E-7B1D-4267-A0AD-617D55B3CD94}" type="presParOf" srcId="{E63A66A2-E603-462E-871B-A0E577BDE687}" destId="{60FA5CD1-3181-4B07-9E53-0F6B5D44656B}" srcOrd="0" destOrd="0" presId="urn:microsoft.com/office/officeart/2005/8/layout/bProcess4"/>
    <dgm:cxn modelId="{B7C0CDF7-BB73-433A-92AD-EBEEFFB1F7FE}" type="presParOf" srcId="{E63A66A2-E603-462E-871B-A0E577BDE687}" destId="{105D7386-DFF3-4302-9335-603D54ABDE39}" srcOrd="1" destOrd="0" presId="urn:microsoft.com/office/officeart/2005/8/layout/bProcess4"/>
    <dgm:cxn modelId="{A812157E-DFEF-490F-9224-6F66D583E277}" type="presParOf" srcId="{D4320945-0062-4567-A6E6-16BD0EA2FB13}" destId="{209ED6CB-A30D-4C31-9840-C91282B277BC}" srcOrd="11" destOrd="0" presId="urn:microsoft.com/office/officeart/2005/8/layout/bProcess4"/>
    <dgm:cxn modelId="{3DF0467D-5571-4E5A-8C13-1F0A1EE67E11}" type="presParOf" srcId="{D4320945-0062-4567-A6E6-16BD0EA2FB13}" destId="{E27E2060-7298-488D-8C86-4739F1BEDF3F}" srcOrd="12" destOrd="0" presId="urn:microsoft.com/office/officeart/2005/8/layout/bProcess4"/>
    <dgm:cxn modelId="{864C17E5-2D26-4886-AF92-D1B72F049F3A}" type="presParOf" srcId="{E27E2060-7298-488D-8C86-4739F1BEDF3F}" destId="{5FE5E447-5225-44D4-9B2F-99D524FF9084}" srcOrd="0" destOrd="0" presId="urn:microsoft.com/office/officeart/2005/8/layout/bProcess4"/>
    <dgm:cxn modelId="{F37186EF-12BE-4F8E-83F1-AE22DCF826AB}" type="presParOf" srcId="{E27E2060-7298-488D-8C86-4739F1BEDF3F}" destId="{CA2A9746-E4DD-4106-BCC3-69BDB6CDB92A}" srcOrd="1" destOrd="0" presId="urn:microsoft.com/office/officeart/2005/8/layout/bProcess4"/>
    <dgm:cxn modelId="{763124C6-761B-4ED2-BF30-3AB61BCE59A6}" type="presParOf" srcId="{D4320945-0062-4567-A6E6-16BD0EA2FB13}" destId="{B57F59C4-A9EE-4A21-83D8-5F19FD718C57}" srcOrd="13" destOrd="0" presId="urn:microsoft.com/office/officeart/2005/8/layout/bProcess4"/>
    <dgm:cxn modelId="{B04D8292-B89B-4832-B844-BBCDDB5B98B4}" type="presParOf" srcId="{D4320945-0062-4567-A6E6-16BD0EA2FB13}" destId="{04547BAD-AB36-465E-8FB0-0214728CEDE6}" srcOrd="14" destOrd="0" presId="urn:microsoft.com/office/officeart/2005/8/layout/bProcess4"/>
    <dgm:cxn modelId="{780085DB-70EC-4AF4-B9C0-3DCB750CAB19}" type="presParOf" srcId="{04547BAD-AB36-465E-8FB0-0214728CEDE6}" destId="{3133FD3E-F456-4073-B17C-DB1E6AC76EA3}" srcOrd="0" destOrd="0" presId="urn:microsoft.com/office/officeart/2005/8/layout/bProcess4"/>
    <dgm:cxn modelId="{D8CA9686-431F-4050-A342-1BB1A8829E66}" type="presParOf" srcId="{04547BAD-AB36-465E-8FB0-0214728CEDE6}" destId="{B0FC9DF0-E13E-4254-8761-D60C12B5CF3E}" srcOrd="1" destOrd="0" presId="urn:microsoft.com/office/officeart/2005/8/layout/bProcess4"/>
    <dgm:cxn modelId="{B63D2FA2-94DB-41B0-8C15-018F93D7846C}" type="presParOf" srcId="{D4320945-0062-4567-A6E6-16BD0EA2FB13}" destId="{79470D6C-3DC7-4173-997C-7B494C035184}" srcOrd="15" destOrd="0" presId="urn:microsoft.com/office/officeart/2005/8/layout/bProcess4"/>
    <dgm:cxn modelId="{4F89FA64-6AC5-44E4-BB82-5FBC5CCD86D1}" type="presParOf" srcId="{D4320945-0062-4567-A6E6-16BD0EA2FB13}" destId="{59530BDE-9680-4525-BF50-4EA5710CD401}" srcOrd="16" destOrd="0" presId="urn:microsoft.com/office/officeart/2005/8/layout/bProcess4"/>
    <dgm:cxn modelId="{9B5130A3-DA52-4F7C-AE4B-136CE0BCDDA7}" type="presParOf" srcId="{59530BDE-9680-4525-BF50-4EA5710CD401}" destId="{7AF5E254-3EF1-42DB-8DDA-72E938B111D4}" srcOrd="0" destOrd="0" presId="urn:microsoft.com/office/officeart/2005/8/layout/bProcess4"/>
    <dgm:cxn modelId="{76481342-F9C9-4F87-99C7-6CB713078099}" type="presParOf" srcId="{59530BDE-9680-4525-BF50-4EA5710CD401}" destId="{C9885A99-FB71-479C-9E7F-1D73EDA18AE8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B97DF9-B359-4824-8A49-319CF6821C00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C1005C2-A342-4BCE-9777-ACC33B1847C1}">
      <dgm:prSet phldrT="[Text]"/>
      <dgm:spPr/>
      <dgm:t>
        <a:bodyPr/>
        <a:lstStyle/>
        <a:p>
          <a:r>
            <a:rPr lang="en-US" dirty="0"/>
            <a:t>Data Collection</a:t>
          </a:r>
          <a:endParaRPr lang="en-IN" dirty="0"/>
        </a:p>
      </dgm:t>
    </dgm:pt>
    <dgm:pt modelId="{AEB0565D-D88B-4FE7-A000-22F08A9CC4F0}" type="parTrans" cxnId="{D3D2BC20-2A47-46BA-932A-5EC1373D2EA4}">
      <dgm:prSet/>
      <dgm:spPr/>
      <dgm:t>
        <a:bodyPr/>
        <a:lstStyle/>
        <a:p>
          <a:endParaRPr lang="en-IN"/>
        </a:p>
      </dgm:t>
    </dgm:pt>
    <dgm:pt modelId="{89C5007C-BE78-4441-8948-40FA64A56FD5}" type="sibTrans" cxnId="{D3D2BC20-2A47-46BA-932A-5EC1373D2EA4}">
      <dgm:prSet/>
      <dgm:spPr/>
      <dgm:t>
        <a:bodyPr/>
        <a:lstStyle/>
        <a:p>
          <a:endParaRPr lang="en-IN"/>
        </a:p>
      </dgm:t>
    </dgm:pt>
    <dgm:pt modelId="{581592B3-94C8-4B1D-B7A1-D3E96124B7D7}">
      <dgm:prSet phldrT="[Text]"/>
      <dgm:spPr/>
      <dgm:t>
        <a:bodyPr/>
        <a:lstStyle/>
        <a:p>
          <a:r>
            <a:rPr lang="en-US" dirty="0"/>
            <a:t>Collection from NSL-KDD Dataset</a:t>
          </a:r>
          <a:endParaRPr lang="en-IN" dirty="0"/>
        </a:p>
      </dgm:t>
    </dgm:pt>
    <dgm:pt modelId="{A785B069-3E1C-4554-A7A3-5FB162FF84D2}" type="parTrans" cxnId="{B4EC341D-A8D5-4079-B3DF-7768013F64D2}">
      <dgm:prSet/>
      <dgm:spPr/>
      <dgm:t>
        <a:bodyPr/>
        <a:lstStyle/>
        <a:p>
          <a:endParaRPr lang="en-IN"/>
        </a:p>
      </dgm:t>
    </dgm:pt>
    <dgm:pt modelId="{F722CEEB-47ED-4BF3-939D-F4E088BB6E37}" type="sibTrans" cxnId="{B4EC341D-A8D5-4079-B3DF-7768013F64D2}">
      <dgm:prSet/>
      <dgm:spPr/>
      <dgm:t>
        <a:bodyPr/>
        <a:lstStyle/>
        <a:p>
          <a:endParaRPr lang="en-IN"/>
        </a:p>
      </dgm:t>
    </dgm:pt>
    <dgm:pt modelId="{0C585DBD-58FB-4357-9C43-28228F929C40}">
      <dgm:prSet phldrT="[Text]"/>
      <dgm:spPr/>
      <dgm:t>
        <a:bodyPr/>
        <a:lstStyle/>
        <a:p>
          <a:r>
            <a:rPr lang="en-US" dirty="0"/>
            <a:t>Data Preprocessing</a:t>
          </a:r>
          <a:endParaRPr lang="en-IN" dirty="0"/>
        </a:p>
      </dgm:t>
    </dgm:pt>
    <dgm:pt modelId="{187328C1-9C79-4847-BF8C-3E998B2CAF28}" type="parTrans" cxnId="{85FEF8B7-BC9E-4252-9960-1EA8F7EC1CF0}">
      <dgm:prSet/>
      <dgm:spPr/>
      <dgm:t>
        <a:bodyPr/>
        <a:lstStyle/>
        <a:p>
          <a:endParaRPr lang="en-IN"/>
        </a:p>
      </dgm:t>
    </dgm:pt>
    <dgm:pt modelId="{0569C9A1-0911-44DB-9AC0-FBAB86059836}" type="sibTrans" cxnId="{85FEF8B7-BC9E-4252-9960-1EA8F7EC1CF0}">
      <dgm:prSet/>
      <dgm:spPr/>
      <dgm:t>
        <a:bodyPr/>
        <a:lstStyle/>
        <a:p>
          <a:endParaRPr lang="en-IN"/>
        </a:p>
      </dgm:t>
    </dgm:pt>
    <dgm:pt modelId="{E457DC54-4423-40AA-97EB-D1CC629075E3}">
      <dgm:prSet phldrT="[Text]"/>
      <dgm:spPr/>
      <dgm:t>
        <a:bodyPr/>
        <a:lstStyle/>
        <a:p>
          <a:r>
            <a:rPr lang="en-US" dirty="0"/>
            <a:t>Data Cleaning</a:t>
          </a:r>
          <a:endParaRPr lang="en-IN" dirty="0"/>
        </a:p>
      </dgm:t>
    </dgm:pt>
    <dgm:pt modelId="{CEEC02CF-4041-41FD-99A8-EC36EF4D1802}" type="parTrans" cxnId="{CB12D1FE-C7DE-4D33-A47F-34D6622A771E}">
      <dgm:prSet/>
      <dgm:spPr/>
      <dgm:t>
        <a:bodyPr/>
        <a:lstStyle/>
        <a:p>
          <a:endParaRPr lang="en-IN"/>
        </a:p>
      </dgm:t>
    </dgm:pt>
    <dgm:pt modelId="{D59525EE-4737-4F0A-A5D6-9082C136CA3F}" type="sibTrans" cxnId="{CB12D1FE-C7DE-4D33-A47F-34D6622A771E}">
      <dgm:prSet/>
      <dgm:spPr/>
      <dgm:t>
        <a:bodyPr/>
        <a:lstStyle/>
        <a:p>
          <a:endParaRPr lang="en-IN"/>
        </a:p>
      </dgm:t>
    </dgm:pt>
    <dgm:pt modelId="{79D1C094-2F17-49AC-A379-F278886DF1B5}">
      <dgm:prSet phldrT="[Text]"/>
      <dgm:spPr/>
      <dgm:t>
        <a:bodyPr/>
        <a:lstStyle/>
        <a:p>
          <a:r>
            <a:rPr lang="en-US" dirty="0"/>
            <a:t>Class Imbalance Handling</a:t>
          </a:r>
          <a:endParaRPr lang="en-IN" dirty="0"/>
        </a:p>
      </dgm:t>
    </dgm:pt>
    <dgm:pt modelId="{D045B09A-B54E-4B5E-A053-37D58A0492C8}" type="parTrans" cxnId="{452E92E7-61E2-444B-87A5-959A53368712}">
      <dgm:prSet/>
      <dgm:spPr/>
      <dgm:t>
        <a:bodyPr/>
        <a:lstStyle/>
        <a:p>
          <a:endParaRPr lang="en-IN"/>
        </a:p>
      </dgm:t>
    </dgm:pt>
    <dgm:pt modelId="{33B2198D-2335-4AAB-9411-CCCEEAC00288}" type="sibTrans" cxnId="{452E92E7-61E2-444B-87A5-959A53368712}">
      <dgm:prSet/>
      <dgm:spPr/>
      <dgm:t>
        <a:bodyPr/>
        <a:lstStyle/>
        <a:p>
          <a:endParaRPr lang="en-IN"/>
        </a:p>
      </dgm:t>
    </dgm:pt>
    <dgm:pt modelId="{33D19D4D-70EB-4BCF-A960-1F18BFECFFDA}">
      <dgm:prSet phldrT="[Text]"/>
      <dgm:spPr/>
      <dgm:t>
        <a:bodyPr/>
        <a:lstStyle/>
        <a:p>
          <a:r>
            <a:rPr lang="en-US" dirty="0"/>
            <a:t>ML &amp; DL</a:t>
          </a:r>
          <a:endParaRPr lang="en-IN" dirty="0"/>
        </a:p>
      </dgm:t>
    </dgm:pt>
    <dgm:pt modelId="{76C20638-0B49-4C79-ABDC-EDB6067D9F04}" type="parTrans" cxnId="{E7A488FD-1816-4418-B4F0-3F19B4B64633}">
      <dgm:prSet/>
      <dgm:spPr/>
      <dgm:t>
        <a:bodyPr/>
        <a:lstStyle/>
        <a:p>
          <a:endParaRPr lang="en-IN"/>
        </a:p>
      </dgm:t>
    </dgm:pt>
    <dgm:pt modelId="{3EDAA467-BDB3-4812-9F54-F943E53DD149}" type="sibTrans" cxnId="{E7A488FD-1816-4418-B4F0-3F19B4B64633}">
      <dgm:prSet/>
      <dgm:spPr/>
      <dgm:t>
        <a:bodyPr/>
        <a:lstStyle/>
        <a:p>
          <a:endParaRPr lang="en-IN"/>
        </a:p>
      </dgm:t>
    </dgm:pt>
    <dgm:pt modelId="{324044A9-7B80-4CC3-B5B8-F5965F526247}">
      <dgm:prSet phldrT="[Text]"/>
      <dgm:spPr/>
      <dgm:t>
        <a:bodyPr/>
        <a:lstStyle/>
        <a:p>
          <a:r>
            <a:rPr lang="en-US" dirty="0" err="1"/>
            <a:t>KDDTrain</a:t>
          </a:r>
          <a:r>
            <a:rPr lang="en-US" dirty="0"/>
            <a:t>+</a:t>
          </a:r>
          <a:endParaRPr lang="en-IN" dirty="0"/>
        </a:p>
      </dgm:t>
    </dgm:pt>
    <dgm:pt modelId="{0625E633-DEE0-4016-B514-9B2652DB4765}" type="parTrans" cxnId="{026717A8-811B-4CED-BDAD-BE89CFD363B4}">
      <dgm:prSet/>
      <dgm:spPr/>
      <dgm:t>
        <a:bodyPr/>
        <a:lstStyle/>
        <a:p>
          <a:endParaRPr lang="en-IN"/>
        </a:p>
      </dgm:t>
    </dgm:pt>
    <dgm:pt modelId="{984D69E5-176D-4205-97BA-94502A52384A}" type="sibTrans" cxnId="{026717A8-811B-4CED-BDAD-BE89CFD363B4}">
      <dgm:prSet/>
      <dgm:spPr/>
      <dgm:t>
        <a:bodyPr/>
        <a:lstStyle/>
        <a:p>
          <a:endParaRPr lang="en-IN"/>
        </a:p>
      </dgm:t>
    </dgm:pt>
    <dgm:pt modelId="{FD97618E-6E5A-493C-9C83-542E4C78C055}">
      <dgm:prSet phldrT="[Text]"/>
      <dgm:spPr/>
      <dgm:t>
        <a:bodyPr/>
        <a:lstStyle/>
        <a:p>
          <a:r>
            <a:rPr lang="en-US" dirty="0" err="1"/>
            <a:t>KDDTest</a:t>
          </a:r>
          <a:r>
            <a:rPr lang="en-US" dirty="0"/>
            <a:t>+</a:t>
          </a:r>
          <a:endParaRPr lang="en-IN" dirty="0"/>
        </a:p>
      </dgm:t>
    </dgm:pt>
    <dgm:pt modelId="{E0BBCE8A-F896-45EE-B9CC-89076035A42D}" type="parTrans" cxnId="{F1F8AEA3-B64F-4C28-94CA-A8FAB40D8F9E}">
      <dgm:prSet/>
      <dgm:spPr/>
      <dgm:t>
        <a:bodyPr/>
        <a:lstStyle/>
        <a:p>
          <a:endParaRPr lang="en-IN"/>
        </a:p>
      </dgm:t>
    </dgm:pt>
    <dgm:pt modelId="{6349618B-FC2C-452E-A631-3BF2E19A68D4}" type="sibTrans" cxnId="{F1F8AEA3-B64F-4C28-94CA-A8FAB40D8F9E}">
      <dgm:prSet/>
      <dgm:spPr/>
      <dgm:t>
        <a:bodyPr/>
        <a:lstStyle/>
        <a:p>
          <a:endParaRPr lang="en-IN"/>
        </a:p>
      </dgm:t>
    </dgm:pt>
    <dgm:pt modelId="{DFD073F1-0BF3-4646-B424-786A5AF604E8}">
      <dgm:prSet phldrT="[Text]"/>
      <dgm:spPr/>
      <dgm:t>
        <a:bodyPr/>
        <a:lstStyle/>
        <a:p>
          <a:r>
            <a:rPr lang="en-US" dirty="0"/>
            <a:t>Feature Engineering</a:t>
          </a:r>
          <a:endParaRPr lang="en-IN" dirty="0"/>
        </a:p>
      </dgm:t>
    </dgm:pt>
    <dgm:pt modelId="{A5266602-3401-486B-A648-62CE830D6506}" type="parTrans" cxnId="{B26E99F8-A3D8-4307-8702-23945BD30BEC}">
      <dgm:prSet/>
      <dgm:spPr/>
      <dgm:t>
        <a:bodyPr/>
        <a:lstStyle/>
        <a:p>
          <a:endParaRPr lang="en-IN"/>
        </a:p>
      </dgm:t>
    </dgm:pt>
    <dgm:pt modelId="{08BEA98F-ABDA-4573-9CA6-8F6BD214711A}" type="sibTrans" cxnId="{B26E99F8-A3D8-4307-8702-23945BD30BEC}">
      <dgm:prSet/>
      <dgm:spPr/>
      <dgm:t>
        <a:bodyPr/>
        <a:lstStyle/>
        <a:p>
          <a:endParaRPr lang="en-IN"/>
        </a:p>
      </dgm:t>
    </dgm:pt>
    <dgm:pt modelId="{F5C30868-AF38-4A54-A93E-805DACF30B6B}">
      <dgm:prSet phldrT="[Text]"/>
      <dgm:spPr/>
      <dgm:t>
        <a:bodyPr/>
        <a:lstStyle/>
        <a:p>
          <a:r>
            <a:rPr lang="en-US" dirty="0"/>
            <a:t>Feature Scaling</a:t>
          </a:r>
          <a:endParaRPr lang="en-IN" dirty="0"/>
        </a:p>
      </dgm:t>
    </dgm:pt>
    <dgm:pt modelId="{D79738E4-3E8D-4F09-A07B-C78A238982C8}" type="parTrans" cxnId="{8150189F-A530-467D-AB0D-468A74BD1D3E}">
      <dgm:prSet/>
      <dgm:spPr/>
      <dgm:t>
        <a:bodyPr/>
        <a:lstStyle/>
        <a:p>
          <a:endParaRPr lang="en-IN"/>
        </a:p>
      </dgm:t>
    </dgm:pt>
    <dgm:pt modelId="{3AB614DA-D32F-4E70-B64C-B380F3B1B898}" type="sibTrans" cxnId="{8150189F-A530-467D-AB0D-468A74BD1D3E}">
      <dgm:prSet/>
      <dgm:spPr/>
      <dgm:t>
        <a:bodyPr/>
        <a:lstStyle/>
        <a:p>
          <a:endParaRPr lang="en-IN"/>
        </a:p>
      </dgm:t>
    </dgm:pt>
    <dgm:pt modelId="{8289898A-D299-46BD-9D74-FAA32D1EA43A}">
      <dgm:prSet/>
      <dgm:spPr/>
      <dgm:t>
        <a:bodyPr/>
        <a:lstStyle/>
        <a:p>
          <a:r>
            <a:rPr lang="en-US" dirty="0"/>
            <a:t>Feature Selection</a:t>
          </a:r>
          <a:endParaRPr lang="en-IN" dirty="0"/>
        </a:p>
      </dgm:t>
    </dgm:pt>
    <dgm:pt modelId="{D686A275-D1D5-43A6-895E-671DF9AD7D0E}" type="parTrans" cxnId="{BFCEE748-2CAB-4ADB-AEDF-8F765741C11F}">
      <dgm:prSet/>
      <dgm:spPr/>
      <dgm:t>
        <a:bodyPr/>
        <a:lstStyle/>
        <a:p>
          <a:endParaRPr lang="en-IN"/>
        </a:p>
      </dgm:t>
    </dgm:pt>
    <dgm:pt modelId="{56B0E7A8-C09E-433D-924F-ACD470C35C60}" type="sibTrans" cxnId="{BFCEE748-2CAB-4ADB-AEDF-8F765741C11F}">
      <dgm:prSet/>
      <dgm:spPr/>
      <dgm:t>
        <a:bodyPr/>
        <a:lstStyle/>
        <a:p>
          <a:endParaRPr lang="en-IN"/>
        </a:p>
      </dgm:t>
    </dgm:pt>
    <dgm:pt modelId="{29360ED5-640B-4496-9499-8CF3C04F89EC}">
      <dgm:prSet/>
      <dgm:spPr/>
      <dgm:t>
        <a:bodyPr/>
        <a:lstStyle/>
        <a:p>
          <a:r>
            <a:rPr lang="en-US" dirty="0"/>
            <a:t>Model Training to establish baseline performance</a:t>
          </a:r>
          <a:endParaRPr lang="en-IN" dirty="0"/>
        </a:p>
      </dgm:t>
    </dgm:pt>
    <dgm:pt modelId="{1F568B4B-8D35-4972-9D46-B6ECE53B8995}" type="parTrans" cxnId="{2F48AD46-BABC-4BD3-8ED1-5B37D1D2E126}">
      <dgm:prSet/>
      <dgm:spPr/>
      <dgm:t>
        <a:bodyPr/>
        <a:lstStyle/>
        <a:p>
          <a:endParaRPr lang="en-IN"/>
        </a:p>
      </dgm:t>
    </dgm:pt>
    <dgm:pt modelId="{AE595963-962E-4A75-A9DC-A1BDBD7AFCE0}" type="sibTrans" cxnId="{2F48AD46-BABC-4BD3-8ED1-5B37D1D2E126}">
      <dgm:prSet/>
      <dgm:spPr/>
      <dgm:t>
        <a:bodyPr/>
        <a:lstStyle/>
        <a:p>
          <a:endParaRPr lang="en-IN"/>
        </a:p>
      </dgm:t>
    </dgm:pt>
    <dgm:pt modelId="{453878E1-FA61-4E14-8118-64DF36FC7166}">
      <dgm:prSet/>
      <dgm:spPr/>
      <dgm:t>
        <a:bodyPr/>
        <a:lstStyle/>
        <a:p>
          <a:r>
            <a:rPr lang="en-US" dirty="0"/>
            <a:t>Model Evaluation</a:t>
          </a:r>
          <a:endParaRPr lang="en-IN" dirty="0"/>
        </a:p>
      </dgm:t>
    </dgm:pt>
    <dgm:pt modelId="{1BA2621B-56AA-452B-9051-815230376F94}" type="parTrans" cxnId="{094969FF-4638-4E4C-A038-5F08FD2F5318}">
      <dgm:prSet/>
      <dgm:spPr/>
      <dgm:t>
        <a:bodyPr/>
        <a:lstStyle/>
        <a:p>
          <a:endParaRPr lang="en-IN"/>
        </a:p>
      </dgm:t>
    </dgm:pt>
    <dgm:pt modelId="{17333DC1-B951-4257-954A-57D054E608B7}" type="sibTrans" cxnId="{094969FF-4638-4E4C-A038-5F08FD2F5318}">
      <dgm:prSet/>
      <dgm:spPr/>
      <dgm:t>
        <a:bodyPr/>
        <a:lstStyle/>
        <a:p>
          <a:endParaRPr lang="en-IN"/>
        </a:p>
      </dgm:t>
    </dgm:pt>
    <dgm:pt modelId="{B8F1036F-2EBE-4A8F-920E-873D5B8A94B4}">
      <dgm:prSet/>
      <dgm:spPr/>
      <dgm:t>
        <a:bodyPr/>
        <a:lstStyle/>
        <a:p>
          <a:r>
            <a:rPr lang="en-US" dirty="0"/>
            <a:t>Model Optimization</a:t>
          </a:r>
          <a:endParaRPr lang="en-IN" dirty="0"/>
        </a:p>
      </dgm:t>
    </dgm:pt>
    <dgm:pt modelId="{1669C030-EE46-4889-B671-97965B42BF97}" type="parTrans" cxnId="{14570288-975C-4846-BCE5-AC9F8F91803B}">
      <dgm:prSet/>
      <dgm:spPr/>
      <dgm:t>
        <a:bodyPr/>
        <a:lstStyle/>
        <a:p>
          <a:endParaRPr lang="en-IN"/>
        </a:p>
      </dgm:t>
    </dgm:pt>
    <dgm:pt modelId="{F9A2AD15-7099-40B2-AAAD-B814CEEAAF37}" type="sibTrans" cxnId="{14570288-975C-4846-BCE5-AC9F8F91803B}">
      <dgm:prSet/>
      <dgm:spPr/>
      <dgm:t>
        <a:bodyPr/>
        <a:lstStyle/>
        <a:p>
          <a:endParaRPr lang="en-IN"/>
        </a:p>
      </dgm:t>
    </dgm:pt>
    <dgm:pt modelId="{305ADBF5-D4A9-438E-A3E2-10A37BBB0095}">
      <dgm:prSet/>
      <dgm:spPr/>
      <dgm:t>
        <a:bodyPr/>
        <a:lstStyle/>
        <a:p>
          <a:r>
            <a:rPr lang="en-US" dirty="0"/>
            <a:t>Model </a:t>
          </a:r>
          <a:r>
            <a:rPr lang="en-US" dirty="0" err="1"/>
            <a:t>Deployement</a:t>
          </a:r>
          <a:endParaRPr lang="en-US" dirty="0"/>
        </a:p>
      </dgm:t>
    </dgm:pt>
    <dgm:pt modelId="{D3731B68-B875-4C85-A0C5-754F52923FA8}" type="parTrans" cxnId="{ECBAF639-16CD-4AC4-B97B-B4F4CD349C26}">
      <dgm:prSet/>
      <dgm:spPr/>
      <dgm:t>
        <a:bodyPr/>
        <a:lstStyle/>
        <a:p>
          <a:endParaRPr lang="en-IN"/>
        </a:p>
      </dgm:t>
    </dgm:pt>
    <dgm:pt modelId="{C57BB272-8D1A-42C0-B1FB-599580AA85F9}" type="sibTrans" cxnId="{ECBAF639-16CD-4AC4-B97B-B4F4CD349C26}">
      <dgm:prSet/>
      <dgm:spPr/>
      <dgm:t>
        <a:bodyPr/>
        <a:lstStyle/>
        <a:p>
          <a:endParaRPr lang="en-IN"/>
        </a:p>
      </dgm:t>
    </dgm:pt>
    <dgm:pt modelId="{5866D63B-90CD-46C4-B83C-BF6E67D2AF84}">
      <dgm:prSet/>
      <dgm:spPr/>
      <dgm:t>
        <a:bodyPr/>
        <a:lstStyle/>
        <a:p>
          <a:r>
            <a:rPr lang="en-US" dirty="0"/>
            <a:t>Convert trained model</a:t>
          </a:r>
          <a:endParaRPr lang="en-IN" dirty="0"/>
        </a:p>
      </dgm:t>
    </dgm:pt>
    <dgm:pt modelId="{09146B1A-2E76-428F-8960-C9F0194615D8}" type="parTrans" cxnId="{9D42DFD7-C841-439A-8535-55511CA6324D}">
      <dgm:prSet/>
      <dgm:spPr/>
      <dgm:t>
        <a:bodyPr/>
        <a:lstStyle/>
        <a:p>
          <a:endParaRPr lang="en-IN"/>
        </a:p>
      </dgm:t>
    </dgm:pt>
    <dgm:pt modelId="{F2592DAC-F900-435A-B836-D7CE23A23058}" type="sibTrans" cxnId="{9D42DFD7-C841-439A-8535-55511CA6324D}">
      <dgm:prSet/>
      <dgm:spPr/>
      <dgm:t>
        <a:bodyPr/>
        <a:lstStyle/>
        <a:p>
          <a:endParaRPr lang="en-IN"/>
        </a:p>
      </dgm:t>
    </dgm:pt>
    <dgm:pt modelId="{C5E79F39-0FB2-4738-90E1-E521C83BE777}">
      <dgm:prSet/>
      <dgm:spPr/>
      <dgm:t>
        <a:bodyPr/>
        <a:lstStyle/>
        <a:p>
          <a:r>
            <a:rPr lang="en-US" dirty="0"/>
            <a:t>Integrate in </a:t>
          </a:r>
          <a:r>
            <a:rPr lang="en-US" dirty="0" err="1"/>
            <a:t>realtime</a:t>
          </a:r>
          <a:r>
            <a:rPr lang="en-US" dirty="0"/>
            <a:t> network monitoring system</a:t>
          </a:r>
          <a:endParaRPr lang="en-IN" dirty="0"/>
        </a:p>
      </dgm:t>
    </dgm:pt>
    <dgm:pt modelId="{7AEC9E22-A670-4538-B5B8-5BEB86846945}" type="parTrans" cxnId="{3BCB6FAF-E32D-49C5-B8C3-ED56C37537B6}">
      <dgm:prSet/>
      <dgm:spPr/>
      <dgm:t>
        <a:bodyPr/>
        <a:lstStyle/>
        <a:p>
          <a:endParaRPr lang="en-IN"/>
        </a:p>
      </dgm:t>
    </dgm:pt>
    <dgm:pt modelId="{26FE3C23-0106-41D0-9B78-82F693AD7828}" type="sibTrans" cxnId="{3BCB6FAF-E32D-49C5-B8C3-ED56C37537B6}">
      <dgm:prSet/>
      <dgm:spPr/>
      <dgm:t>
        <a:bodyPr/>
        <a:lstStyle/>
        <a:p>
          <a:endParaRPr lang="en-IN"/>
        </a:p>
      </dgm:t>
    </dgm:pt>
    <dgm:pt modelId="{28953783-A48E-4E3C-A663-928A443EE78B}" type="pres">
      <dgm:prSet presAssocID="{4BB97DF9-B359-4824-8A49-319CF6821C00}" presName="Name0" presStyleCnt="0">
        <dgm:presLayoutVars>
          <dgm:dir/>
          <dgm:animLvl val="lvl"/>
          <dgm:resizeHandles val="exact"/>
        </dgm:presLayoutVars>
      </dgm:prSet>
      <dgm:spPr/>
    </dgm:pt>
    <dgm:pt modelId="{58015C6E-EB1E-40F7-85D5-46E86827DA5E}" type="pres">
      <dgm:prSet presAssocID="{4BB97DF9-B359-4824-8A49-319CF6821C00}" presName="tSp" presStyleCnt="0"/>
      <dgm:spPr/>
    </dgm:pt>
    <dgm:pt modelId="{95B88359-4653-4D57-A047-B17E44D51BB5}" type="pres">
      <dgm:prSet presAssocID="{4BB97DF9-B359-4824-8A49-319CF6821C00}" presName="bSp" presStyleCnt="0"/>
      <dgm:spPr/>
    </dgm:pt>
    <dgm:pt modelId="{4D087B7E-2365-4AE2-95F9-C5B4427B37C9}" type="pres">
      <dgm:prSet presAssocID="{4BB97DF9-B359-4824-8A49-319CF6821C00}" presName="process" presStyleCnt="0"/>
      <dgm:spPr/>
    </dgm:pt>
    <dgm:pt modelId="{1B83369D-82AB-4546-B074-B63631C16D86}" type="pres">
      <dgm:prSet presAssocID="{EC1005C2-A342-4BCE-9777-ACC33B1847C1}" presName="composite1" presStyleCnt="0"/>
      <dgm:spPr/>
    </dgm:pt>
    <dgm:pt modelId="{AE5FAB1A-900A-4DED-8648-5EDDB42E91AF}" type="pres">
      <dgm:prSet presAssocID="{EC1005C2-A342-4BCE-9777-ACC33B1847C1}" presName="dummyNode1" presStyleLbl="node1" presStyleIdx="0" presStyleCnt="4"/>
      <dgm:spPr/>
    </dgm:pt>
    <dgm:pt modelId="{56AFA61F-F02B-477A-8A1A-DBCB9CFA87FD}" type="pres">
      <dgm:prSet presAssocID="{EC1005C2-A342-4BCE-9777-ACC33B1847C1}" presName="childNode1" presStyleLbl="bgAcc1" presStyleIdx="0" presStyleCnt="4">
        <dgm:presLayoutVars>
          <dgm:bulletEnabled val="1"/>
        </dgm:presLayoutVars>
      </dgm:prSet>
      <dgm:spPr/>
    </dgm:pt>
    <dgm:pt modelId="{C987A4A5-BA1B-4EE8-A975-0CF0AE34B9BE}" type="pres">
      <dgm:prSet presAssocID="{EC1005C2-A342-4BCE-9777-ACC33B1847C1}" presName="childNode1tx" presStyleLbl="bgAcc1" presStyleIdx="0" presStyleCnt="4">
        <dgm:presLayoutVars>
          <dgm:bulletEnabled val="1"/>
        </dgm:presLayoutVars>
      </dgm:prSet>
      <dgm:spPr/>
    </dgm:pt>
    <dgm:pt modelId="{447FA49D-5FF4-4956-8179-53A4B2176B4F}" type="pres">
      <dgm:prSet presAssocID="{EC1005C2-A342-4BCE-9777-ACC33B1847C1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8C098599-3A3E-4645-9809-6C14B3C56B35}" type="pres">
      <dgm:prSet presAssocID="{EC1005C2-A342-4BCE-9777-ACC33B1847C1}" presName="connSite1" presStyleCnt="0"/>
      <dgm:spPr/>
    </dgm:pt>
    <dgm:pt modelId="{A3831EAD-DC44-4434-8343-25386A46182A}" type="pres">
      <dgm:prSet presAssocID="{89C5007C-BE78-4441-8948-40FA64A56FD5}" presName="Name9" presStyleLbl="sibTrans2D1" presStyleIdx="0" presStyleCnt="3"/>
      <dgm:spPr/>
    </dgm:pt>
    <dgm:pt modelId="{7C5D9A13-80DA-48E5-A444-E29ED089F15E}" type="pres">
      <dgm:prSet presAssocID="{0C585DBD-58FB-4357-9C43-28228F929C40}" presName="composite2" presStyleCnt="0"/>
      <dgm:spPr/>
    </dgm:pt>
    <dgm:pt modelId="{51D11E01-A039-4C68-A94D-2EF8C3E9563E}" type="pres">
      <dgm:prSet presAssocID="{0C585DBD-58FB-4357-9C43-28228F929C40}" presName="dummyNode2" presStyleLbl="node1" presStyleIdx="0" presStyleCnt="4"/>
      <dgm:spPr/>
    </dgm:pt>
    <dgm:pt modelId="{E038932A-CB07-468B-A8F0-771EAE3E30F3}" type="pres">
      <dgm:prSet presAssocID="{0C585DBD-58FB-4357-9C43-28228F929C40}" presName="childNode2" presStyleLbl="bgAcc1" presStyleIdx="1" presStyleCnt="4">
        <dgm:presLayoutVars>
          <dgm:bulletEnabled val="1"/>
        </dgm:presLayoutVars>
      </dgm:prSet>
      <dgm:spPr/>
    </dgm:pt>
    <dgm:pt modelId="{BA9E9F9F-1159-40CE-95EF-FF8BE26AD463}" type="pres">
      <dgm:prSet presAssocID="{0C585DBD-58FB-4357-9C43-28228F929C40}" presName="childNode2tx" presStyleLbl="bgAcc1" presStyleIdx="1" presStyleCnt="4">
        <dgm:presLayoutVars>
          <dgm:bulletEnabled val="1"/>
        </dgm:presLayoutVars>
      </dgm:prSet>
      <dgm:spPr/>
    </dgm:pt>
    <dgm:pt modelId="{3A24D6E7-EDB3-43F3-BA2A-1AE65C481F23}" type="pres">
      <dgm:prSet presAssocID="{0C585DBD-58FB-4357-9C43-28228F929C40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2ADB0EFB-FD99-47BC-885C-A4EA9C4F758F}" type="pres">
      <dgm:prSet presAssocID="{0C585DBD-58FB-4357-9C43-28228F929C40}" presName="connSite2" presStyleCnt="0"/>
      <dgm:spPr/>
    </dgm:pt>
    <dgm:pt modelId="{97DC8300-68AB-4423-BBC3-796E813E387A}" type="pres">
      <dgm:prSet presAssocID="{0569C9A1-0911-44DB-9AC0-FBAB86059836}" presName="Name18" presStyleLbl="sibTrans2D1" presStyleIdx="1" presStyleCnt="3"/>
      <dgm:spPr/>
    </dgm:pt>
    <dgm:pt modelId="{A9354EDA-5D7C-428F-B1FE-9ABC77A45808}" type="pres">
      <dgm:prSet presAssocID="{33D19D4D-70EB-4BCF-A960-1F18BFECFFDA}" presName="composite1" presStyleCnt="0"/>
      <dgm:spPr/>
    </dgm:pt>
    <dgm:pt modelId="{83507C7C-D843-4F01-9A6E-F1FE3BA24B20}" type="pres">
      <dgm:prSet presAssocID="{33D19D4D-70EB-4BCF-A960-1F18BFECFFDA}" presName="dummyNode1" presStyleLbl="node1" presStyleIdx="1" presStyleCnt="4"/>
      <dgm:spPr/>
    </dgm:pt>
    <dgm:pt modelId="{321D7FE9-6C2F-4516-834E-69D9DAABD42D}" type="pres">
      <dgm:prSet presAssocID="{33D19D4D-70EB-4BCF-A960-1F18BFECFFDA}" presName="childNode1" presStyleLbl="bgAcc1" presStyleIdx="2" presStyleCnt="4">
        <dgm:presLayoutVars>
          <dgm:bulletEnabled val="1"/>
        </dgm:presLayoutVars>
      </dgm:prSet>
      <dgm:spPr/>
    </dgm:pt>
    <dgm:pt modelId="{574D40EB-1232-42D3-9ED2-093ECCD33872}" type="pres">
      <dgm:prSet presAssocID="{33D19D4D-70EB-4BCF-A960-1F18BFECFFDA}" presName="childNode1tx" presStyleLbl="bgAcc1" presStyleIdx="2" presStyleCnt="4">
        <dgm:presLayoutVars>
          <dgm:bulletEnabled val="1"/>
        </dgm:presLayoutVars>
      </dgm:prSet>
      <dgm:spPr/>
    </dgm:pt>
    <dgm:pt modelId="{C923B773-14CA-4D65-820E-D764C9601093}" type="pres">
      <dgm:prSet presAssocID="{33D19D4D-70EB-4BCF-A960-1F18BFECFFDA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5D5CCC6C-E700-455E-A141-C22EBC1712B9}" type="pres">
      <dgm:prSet presAssocID="{33D19D4D-70EB-4BCF-A960-1F18BFECFFDA}" presName="connSite1" presStyleCnt="0"/>
      <dgm:spPr/>
    </dgm:pt>
    <dgm:pt modelId="{89E0478B-905F-45D0-BC8F-096FA46CA382}" type="pres">
      <dgm:prSet presAssocID="{3EDAA467-BDB3-4812-9F54-F943E53DD149}" presName="Name9" presStyleLbl="sibTrans2D1" presStyleIdx="2" presStyleCnt="3"/>
      <dgm:spPr/>
    </dgm:pt>
    <dgm:pt modelId="{4B574A71-4F98-4B85-B7BF-0F8835E72062}" type="pres">
      <dgm:prSet presAssocID="{305ADBF5-D4A9-438E-A3E2-10A37BBB0095}" presName="composite2" presStyleCnt="0"/>
      <dgm:spPr/>
    </dgm:pt>
    <dgm:pt modelId="{8B4BF4DC-7FB8-4EDF-8909-675A0AD88AA4}" type="pres">
      <dgm:prSet presAssocID="{305ADBF5-D4A9-438E-A3E2-10A37BBB0095}" presName="dummyNode2" presStyleLbl="node1" presStyleIdx="2" presStyleCnt="4"/>
      <dgm:spPr/>
    </dgm:pt>
    <dgm:pt modelId="{AB873595-BC44-4AEB-9704-548232FFE1BA}" type="pres">
      <dgm:prSet presAssocID="{305ADBF5-D4A9-438E-A3E2-10A37BBB0095}" presName="childNode2" presStyleLbl="bgAcc1" presStyleIdx="3" presStyleCnt="4">
        <dgm:presLayoutVars>
          <dgm:bulletEnabled val="1"/>
        </dgm:presLayoutVars>
      </dgm:prSet>
      <dgm:spPr/>
    </dgm:pt>
    <dgm:pt modelId="{FF707834-F040-4BFD-B884-A0F70730726B}" type="pres">
      <dgm:prSet presAssocID="{305ADBF5-D4A9-438E-A3E2-10A37BBB0095}" presName="childNode2tx" presStyleLbl="bgAcc1" presStyleIdx="3" presStyleCnt="4">
        <dgm:presLayoutVars>
          <dgm:bulletEnabled val="1"/>
        </dgm:presLayoutVars>
      </dgm:prSet>
      <dgm:spPr/>
    </dgm:pt>
    <dgm:pt modelId="{B2BBCFE1-B056-44E0-A559-FBB10365B45B}" type="pres">
      <dgm:prSet presAssocID="{305ADBF5-D4A9-438E-A3E2-10A37BBB0095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B96CF2AF-2EC2-42DD-9CC9-C4AF3D0C7CE4}" type="pres">
      <dgm:prSet presAssocID="{305ADBF5-D4A9-438E-A3E2-10A37BBB0095}" presName="connSite2" presStyleCnt="0"/>
      <dgm:spPr/>
    </dgm:pt>
  </dgm:ptLst>
  <dgm:cxnLst>
    <dgm:cxn modelId="{262C281C-5DF3-4302-9DA0-FC8936A42F6F}" type="presOf" srcId="{8289898A-D299-46BD-9D74-FAA32D1EA43A}" destId="{321D7FE9-6C2F-4516-834E-69D9DAABD42D}" srcOrd="0" destOrd="0" presId="urn:microsoft.com/office/officeart/2005/8/layout/hProcess4"/>
    <dgm:cxn modelId="{B4EC341D-A8D5-4079-B3DF-7768013F64D2}" srcId="{EC1005C2-A342-4BCE-9777-ACC33B1847C1}" destId="{581592B3-94C8-4B1D-B7A1-D3E96124B7D7}" srcOrd="0" destOrd="0" parTransId="{A785B069-3E1C-4554-A7A3-5FB162FF84D2}" sibTransId="{F722CEEB-47ED-4BF3-939D-F4E088BB6E37}"/>
    <dgm:cxn modelId="{D3D2BC20-2A47-46BA-932A-5EC1373D2EA4}" srcId="{4BB97DF9-B359-4824-8A49-319CF6821C00}" destId="{EC1005C2-A342-4BCE-9777-ACC33B1847C1}" srcOrd="0" destOrd="0" parTransId="{AEB0565D-D88B-4FE7-A000-22F08A9CC4F0}" sibTransId="{89C5007C-BE78-4441-8948-40FA64A56FD5}"/>
    <dgm:cxn modelId="{E8072127-63A6-4A34-BE9F-4CDE63EBEEB6}" type="presOf" srcId="{C5E79F39-0FB2-4738-90E1-E521C83BE777}" destId="{FF707834-F040-4BFD-B884-A0F70730726B}" srcOrd="1" destOrd="1" presId="urn:microsoft.com/office/officeart/2005/8/layout/hProcess4"/>
    <dgm:cxn modelId="{9B9E6B27-93F8-4C34-B18B-8F0297B041CF}" type="presOf" srcId="{5866D63B-90CD-46C4-B83C-BF6E67D2AF84}" destId="{AB873595-BC44-4AEB-9704-548232FFE1BA}" srcOrd="0" destOrd="0" presId="urn:microsoft.com/office/officeart/2005/8/layout/hProcess4"/>
    <dgm:cxn modelId="{CE636E2D-81F8-409E-B662-5FD683834E2A}" type="presOf" srcId="{453878E1-FA61-4E14-8118-64DF36FC7166}" destId="{574D40EB-1232-42D3-9ED2-093ECCD33872}" srcOrd="1" destOrd="3" presId="urn:microsoft.com/office/officeart/2005/8/layout/hProcess4"/>
    <dgm:cxn modelId="{ECBAF639-16CD-4AC4-B97B-B4F4CD349C26}" srcId="{4BB97DF9-B359-4824-8A49-319CF6821C00}" destId="{305ADBF5-D4A9-438E-A3E2-10A37BBB0095}" srcOrd="3" destOrd="0" parTransId="{D3731B68-B875-4C85-A0C5-754F52923FA8}" sibTransId="{C57BB272-8D1A-42C0-B1FB-599580AA85F9}"/>
    <dgm:cxn modelId="{5817803B-D0C7-40D6-BC8C-FF25CF9D2CA9}" type="presOf" srcId="{FD97618E-6E5A-493C-9C83-542E4C78C055}" destId="{C987A4A5-BA1B-4EE8-A975-0CF0AE34B9BE}" srcOrd="1" destOrd="2" presId="urn:microsoft.com/office/officeart/2005/8/layout/hProcess4"/>
    <dgm:cxn modelId="{5729883B-14B8-4C69-A089-B8A697FCD809}" type="presOf" srcId="{8289898A-D299-46BD-9D74-FAA32D1EA43A}" destId="{574D40EB-1232-42D3-9ED2-093ECCD33872}" srcOrd="1" destOrd="0" presId="urn:microsoft.com/office/officeart/2005/8/layout/hProcess4"/>
    <dgm:cxn modelId="{FC21A85F-B695-49CA-86F2-78FDF147D4F4}" type="presOf" srcId="{324044A9-7B80-4CC3-B5B8-F5965F526247}" destId="{C987A4A5-BA1B-4EE8-A975-0CF0AE34B9BE}" srcOrd="1" destOrd="1" presId="urn:microsoft.com/office/officeart/2005/8/layout/hProcess4"/>
    <dgm:cxn modelId="{0AB15962-8F3F-47E0-8555-8B0BF598F87F}" type="presOf" srcId="{581592B3-94C8-4B1D-B7A1-D3E96124B7D7}" destId="{56AFA61F-F02B-477A-8A1A-DBCB9CFA87FD}" srcOrd="0" destOrd="0" presId="urn:microsoft.com/office/officeart/2005/8/layout/hProcess4"/>
    <dgm:cxn modelId="{2F019643-1916-48BB-B202-062A5D9CE699}" type="presOf" srcId="{79D1C094-2F17-49AC-A379-F278886DF1B5}" destId="{BA9E9F9F-1159-40CE-95EF-FF8BE26AD463}" srcOrd="1" destOrd="3" presId="urn:microsoft.com/office/officeart/2005/8/layout/hProcess4"/>
    <dgm:cxn modelId="{2F48AD46-BABC-4BD3-8ED1-5B37D1D2E126}" srcId="{33D19D4D-70EB-4BCF-A960-1F18BFECFFDA}" destId="{29360ED5-640B-4496-9499-8CF3C04F89EC}" srcOrd="1" destOrd="0" parTransId="{1F568B4B-8D35-4972-9D46-B6ECE53B8995}" sibTransId="{AE595963-962E-4A75-A9DC-A1BDBD7AFCE0}"/>
    <dgm:cxn modelId="{BFCEE748-2CAB-4ADB-AEDF-8F765741C11F}" srcId="{33D19D4D-70EB-4BCF-A960-1F18BFECFFDA}" destId="{8289898A-D299-46BD-9D74-FAA32D1EA43A}" srcOrd="0" destOrd="0" parTransId="{D686A275-D1D5-43A6-895E-671DF9AD7D0E}" sibTransId="{56B0E7A8-C09E-433D-924F-ACD470C35C60}"/>
    <dgm:cxn modelId="{1BC92C6F-A3A1-41FE-9DC8-81FCD809BB40}" type="presOf" srcId="{5866D63B-90CD-46C4-B83C-BF6E67D2AF84}" destId="{FF707834-F040-4BFD-B884-A0F70730726B}" srcOrd="1" destOrd="0" presId="urn:microsoft.com/office/officeart/2005/8/layout/hProcess4"/>
    <dgm:cxn modelId="{C40EF574-4F86-4DCC-8412-AA2C2E252749}" type="presOf" srcId="{F5C30868-AF38-4A54-A93E-805DACF30B6B}" destId="{E038932A-CB07-468B-A8F0-771EAE3E30F3}" srcOrd="0" destOrd="2" presId="urn:microsoft.com/office/officeart/2005/8/layout/hProcess4"/>
    <dgm:cxn modelId="{8D79A875-A0C5-4A5F-9D37-84C48DCF32D1}" type="presOf" srcId="{581592B3-94C8-4B1D-B7A1-D3E96124B7D7}" destId="{C987A4A5-BA1B-4EE8-A975-0CF0AE34B9BE}" srcOrd="1" destOrd="0" presId="urn:microsoft.com/office/officeart/2005/8/layout/hProcess4"/>
    <dgm:cxn modelId="{6F08417B-EE6E-4E01-BFEF-9433A09D701D}" type="presOf" srcId="{0569C9A1-0911-44DB-9AC0-FBAB86059836}" destId="{97DC8300-68AB-4423-BBC3-796E813E387A}" srcOrd="0" destOrd="0" presId="urn:microsoft.com/office/officeart/2005/8/layout/hProcess4"/>
    <dgm:cxn modelId="{DBE6B87C-B6E0-49D3-A5BD-D3408AEDAC1A}" type="presOf" srcId="{E457DC54-4423-40AA-97EB-D1CC629075E3}" destId="{E038932A-CB07-468B-A8F0-771EAE3E30F3}" srcOrd="0" destOrd="0" presId="urn:microsoft.com/office/officeart/2005/8/layout/hProcess4"/>
    <dgm:cxn modelId="{DB7F7782-9E12-490F-9F97-100F6994AFCE}" type="presOf" srcId="{B8F1036F-2EBE-4A8F-920E-873D5B8A94B4}" destId="{574D40EB-1232-42D3-9ED2-093ECCD33872}" srcOrd="1" destOrd="2" presId="urn:microsoft.com/office/officeart/2005/8/layout/hProcess4"/>
    <dgm:cxn modelId="{9509EE85-2446-4AD7-820A-9095BAE9833A}" type="presOf" srcId="{DFD073F1-0BF3-4646-B424-786A5AF604E8}" destId="{E038932A-CB07-468B-A8F0-771EAE3E30F3}" srcOrd="0" destOrd="1" presId="urn:microsoft.com/office/officeart/2005/8/layout/hProcess4"/>
    <dgm:cxn modelId="{B88E2A86-7A4C-4DFD-949F-401EE91B450A}" type="presOf" srcId="{79D1C094-2F17-49AC-A379-F278886DF1B5}" destId="{E038932A-CB07-468B-A8F0-771EAE3E30F3}" srcOrd="0" destOrd="3" presId="urn:microsoft.com/office/officeart/2005/8/layout/hProcess4"/>
    <dgm:cxn modelId="{14570288-975C-4846-BCE5-AC9F8F91803B}" srcId="{33D19D4D-70EB-4BCF-A960-1F18BFECFFDA}" destId="{B8F1036F-2EBE-4A8F-920E-873D5B8A94B4}" srcOrd="2" destOrd="0" parTransId="{1669C030-EE46-4889-B671-97965B42BF97}" sibTransId="{F9A2AD15-7099-40B2-AAAD-B814CEEAAF37}"/>
    <dgm:cxn modelId="{92733F8A-654D-4721-8897-268ACD23A66B}" type="presOf" srcId="{453878E1-FA61-4E14-8118-64DF36FC7166}" destId="{321D7FE9-6C2F-4516-834E-69D9DAABD42D}" srcOrd="0" destOrd="3" presId="urn:microsoft.com/office/officeart/2005/8/layout/hProcess4"/>
    <dgm:cxn modelId="{F522E892-4721-4726-BC06-FE3AD9088F02}" type="presOf" srcId="{C5E79F39-0FB2-4738-90E1-E521C83BE777}" destId="{AB873595-BC44-4AEB-9704-548232FFE1BA}" srcOrd="0" destOrd="1" presId="urn:microsoft.com/office/officeart/2005/8/layout/hProcess4"/>
    <dgm:cxn modelId="{E07D9594-2A06-406C-926B-1090EA9294CF}" type="presOf" srcId="{F5C30868-AF38-4A54-A93E-805DACF30B6B}" destId="{BA9E9F9F-1159-40CE-95EF-FF8BE26AD463}" srcOrd="1" destOrd="2" presId="urn:microsoft.com/office/officeart/2005/8/layout/hProcess4"/>
    <dgm:cxn modelId="{8150189F-A530-467D-AB0D-468A74BD1D3E}" srcId="{0C585DBD-58FB-4357-9C43-28228F929C40}" destId="{F5C30868-AF38-4A54-A93E-805DACF30B6B}" srcOrd="2" destOrd="0" parTransId="{D79738E4-3E8D-4F09-A07B-C78A238982C8}" sibTransId="{3AB614DA-D32F-4E70-B64C-B380F3B1B898}"/>
    <dgm:cxn modelId="{4ECDACA0-F278-433A-B006-E7D6793C8B37}" type="presOf" srcId="{E457DC54-4423-40AA-97EB-D1CC629075E3}" destId="{BA9E9F9F-1159-40CE-95EF-FF8BE26AD463}" srcOrd="1" destOrd="0" presId="urn:microsoft.com/office/officeart/2005/8/layout/hProcess4"/>
    <dgm:cxn modelId="{F1F8AEA3-B64F-4C28-94CA-A8FAB40D8F9E}" srcId="{EC1005C2-A342-4BCE-9777-ACC33B1847C1}" destId="{FD97618E-6E5A-493C-9C83-542E4C78C055}" srcOrd="2" destOrd="0" parTransId="{E0BBCE8A-F896-45EE-B9CC-89076035A42D}" sibTransId="{6349618B-FC2C-452E-A631-3BF2E19A68D4}"/>
    <dgm:cxn modelId="{026717A8-811B-4CED-BDAD-BE89CFD363B4}" srcId="{EC1005C2-A342-4BCE-9777-ACC33B1847C1}" destId="{324044A9-7B80-4CC3-B5B8-F5965F526247}" srcOrd="1" destOrd="0" parTransId="{0625E633-DEE0-4016-B514-9B2652DB4765}" sibTransId="{984D69E5-176D-4205-97BA-94502A52384A}"/>
    <dgm:cxn modelId="{3BCB6FAF-E32D-49C5-B8C3-ED56C37537B6}" srcId="{305ADBF5-D4A9-438E-A3E2-10A37BBB0095}" destId="{C5E79F39-0FB2-4738-90E1-E521C83BE777}" srcOrd="1" destOrd="0" parTransId="{7AEC9E22-A670-4538-B5B8-5BEB86846945}" sibTransId="{26FE3C23-0106-41D0-9B78-82F693AD7828}"/>
    <dgm:cxn modelId="{EC6A57B3-61F3-456C-9399-92A4C31799DA}" type="presOf" srcId="{DFD073F1-0BF3-4646-B424-786A5AF604E8}" destId="{BA9E9F9F-1159-40CE-95EF-FF8BE26AD463}" srcOrd="1" destOrd="1" presId="urn:microsoft.com/office/officeart/2005/8/layout/hProcess4"/>
    <dgm:cxn modelId="{85FEF8B7-BC9E-4252-9960-1EA8F7EC1CF0}" srcId="{4BB97DF9-B359-4824-8A49-319CF6821C00}" destId="{0C585DBD-58FB-4357-9C43-28228F929C40}" srcOrd="1" destOrd="0" parTransId="{187328C1-9C79-4847-BF8C-3E998B2CAF28}" sibTransId="{0569C9A1-0911-44DB-9AC0-FBAB86059836}"/>
    <dgm:cxn modelId="{9B8D85BE-3D02-4169-9BDB-A30CDF477978}" type="presOf" srcId="{0C585DBD-58FB-4357-9C43-28228F929C40}" destId="{3A24D6E7-EDB3-43F3-BA2A-1AE65C481F23}" srcOrd="0" destOrd="0" presId="urn:microsoft.com/office/officeart/2005/8/layout/hProcess4"/>
    <dgm:cxn modelId="{19F438C3-B741-469E-9AA7-2AA6B1886CC9}" type="presOf" srcId="{89C5007C-BE78-4441-8948-40FA64A56FD5}" destId="{A3831EAD-DC44-4434-8343-25386A46182A}" srcOrd="0" destOrd="0" presId="urn:microsoft.com/office/officeart/2005/8/layout/hProcess4"/>
    <dgm:cxn modelId="{E997E9CD-2E3D-471D-A44F-2B9C79983F82}" type="presOf" srcId="{29360ED5-640B-4496-9499-8CF3C04F89EC}" destId="{574D40EB-1232-42D3-9ED2-093ECCD33872}" srcOrd="1" destOrd="1" presId="urn:microsoft.com/office/officeart/2005/8/layout/hProcess4"/>
    <dgm:cxn modelId="{202724CE-A69C-4760-BA54-3457E6A6314B}" type="presOf" srcId="{305ADBF5-D4A9-438E-A3E2-10A37BBB0095}" destId="{B2BBCFE1-B056-44E0-A559-FBB10365B45B}" srcOrd="0" destOrd="0" presId="urn:microsoft.com/office/officeart/2005/8/layout/hProcess4"/>
    <dgm:cxn modelId="{9D42DFD7-C841-439A-8535-55511CA6324D}" srcId="{305ADBF5-D4A9-438E-A3E2-10A37BBB0095}" destId="{5866D63B-90CD-46C4-B83C-BF6E67D2AF84}" srcOrd="0" destOrd="0" parTransId="{09146B1A-2E76-428F-8960-C9F0194615D8}" sibTransId="{F2592DAC-F900-435A-B836-D7CE23A23058}"/>
    <dgm:cxn modelId="{C91454D8-DA21-4A0D-994A-F00C6603E351}" type="presOf" srcId="{33D19D4D-70EB-4BCF-A960-1F18BFECFFDA}" destId="{C923B773-14CA-4D65-820E-D764C9601093}" srcOrd="0" destOrd="0" presId="urn:microsoft.com/office/officeart/2005/8/layout/hProcess4"/>
    <dgm:cxn modelId="{B33AA8E0-6121-486C-B52C-247605AC9BA3}" type="presOf" srcId="{3EDAA467-BDB3-4812-9F54-F943E53DD149}" destId="{89E0478B-905F-45D0-BC8F-096FA46CA382}" srcOrd="0" destOrd="0" presId="urn:microsoft.com/office/officeart/2005/8/layout/hProcess4"/>
    <dgm:cxn modelId="{452E92E7-61E2-444B-87A5-959A53368712}" srcId="{0C585DBD-58FB-4357-9C43-28228F929C40}" destId="{79D1C094-2F17-49AC-A379-F278886DF1B5}" srcOrd="3" destOrd="0" parTransId="{D045B09A-B54E-4B5E-A053-37D58A0492C8}" sibTransId="{33B2198D-2335-4AAB-9411-CCCEEAC00288}"/>
    <dgm:cxn modelId="{51EA40E8-FE40-47C6-A279-87845A17EFA0}" type="presOf" srcId="{324044A9-7B80-4CC3-B5B8-F5965F526247}" destId="{56AFA61F-F02B-477A-8A1A-DBCB9CFA87FD}" srcOrd="0" destOrd="1" presId="urn:microsoft.com/office/officeart/2005/8/layout/hProcess4"/>
    <dgm:cxn modelId="{E0F353F4-F231-413C-AFFE-D5AB59CD31DA}" type="presOf" srcId="{29360ED5-640B-4496-9499-8CF3C04F89EC}" destId="{321D7FE9-6C2F-4516-834E-69D9DAABD42D}" srcOrd="0" destOrd="1" presId="urn:microsoft.com/office/officeart/2005/8/layout/hProcess4"/>
    <dgm:cxn modelId="{263097F5-69AA-4DBC-8DC1-F1013B049843}" type="presOf" srcId="{EC1005C2-A342-4BCE-9777-ACC33B1847C1}" destId="{447FA49D-5FF4-4956-8179-53A4B2176B4F}" srcOrd="0" destOrd="0" presId="urn:microsoft.com/office/officeart/2005/8/layout/hProcess4"/>
    <dgm:cxn modelId="{B15DDFF7-1487-4DFB-9C3D-71442DBF173B}" type="presOf" srcId="{B8F1036F-2EBE-4A8F-920E-873D5B8A94B4}" destId="{321D7FE9-6C2F-4516-834E-69D9DAABD42D}" srcOrd="0" destOrd="2" presId="urn:microsoft.com/office/officeart/2005/8/layout/hProcess4"/>
    <dgm:cxn modelId="{B26E99F8-A3D8-4307-8702-23945BD30BEC}" srcId="{0C585DBD-58FB-4357-9C43-28228F929C40}" destId="{DFD073F1-0BF3-4646-B424-786A5AF604E8}" srcOrd="1" destOrd="0" parTransId="{A5266602-3401-486B-A648-62CE830D6506}" sibTransId="{08BEA98F-ABDA-4573-9CA6-8F6BD214711A}"/>
    <dgm:cxn modelId="{65B051FC-8FF2-4EFB-83F8-1D23EFC6E5D2}" type="presOf" srcId="{4BB97DF9-B359-4824-8A49-319CF6821C00}" destId="{28953783-A48E-4E3C-A663-928A443EE78B}" srcOrd="0" destOrd="0" presId="urn:microsoft.com/office/officeart/2005/8/layout/hProcess4"/>
    <dgm:cxn modelId="{E7A488FD-1816-4418-B4F0-3F19B4B64633}" srcId="{4BB97DF9-B359-4824-8A49-319CF6821C00}" destId="{33D19D4D-70EB-4BCF-A960-1F18BFECFFDA}" srcOrd="2" destOrd="0" parTransId="{76C20638-0B49-4C79-ABDC-EDB6067D9F04}" sibTransId="{3EDAA467-BDB3-4812-9F54-F943E53DD149}"/>
    <dgm:cxn modelId="{73ACF7FD-A52E-4A68-910F-A40D7FEE59F9}" type="presOf" srcId="{FD97618E-6E5A-493C-9C83-542E4C78C055}" destId="{56AFA61F-F02B-477A-8A1A-DBCB9CFA87FD}" srcOrd="0" destOrd="2" presId="urn:microsoft.com/office/officeart/2005/8/layout/hProcess4"/>
    <dgm:cxn modelId="{CB12D1FE-C7DE-4D33-A47F-34D6622A771E}" srcId="{0C585DBD-58FB-4357-9C43-28228F929C40}" destId="{E457DC54-4423-40AA-97EB-D1CC629075E3}" srcOrd="0" destOrd="0" parTransId="{CEEC02CF-4041-41FD-99A8-EC36EF4D1802}" sibTransId="{D59525EE-4737-4F0A-A5D6-9082C136CA3F}"/>
    <dgm:cxn modelId="{094969FF-4638-4E4C-A038-5F08FD2F5318}" srcId="{33D19D4D-70EB-4BCF-A960-1F18BFECFFDA}" destId="{453878E1-FA61-4E14-8118-64DF36FC7166}" srcOrd="3" destOrd="0" parTransId="{1BA2621B-56AA-452B-9051-815230376F94}" sibTransId="{17333DC1-B951-4257-954A-57D054E608B7}"/>
    <dgm:cxn modelId="{F216631D-CEA6-401B-ACC6-4EE3513A3E3B}" type="presParOf" srcId="{28953783-A48E-4E3C-A663-928A443EE78B}" destId="{58015C6E-EB1E-40F7-85D5-46E86827DA5E}" srcOrd="0" destOrd="0" presId="urn:microsoft.com/office/officeart/2005/8/layout/hProcess4"/>
    <dgm:cxn modelId="{AADBA3D7-0AA5-49D9-A1E3-E23CFA482983}" type="presParOf" srcId="{28953783-A48E-4E3C-A663-928A443EE78B}" destId="{95B88359-4653-4D57-A047-B17E44D51BB5}" srcOrd="1" destOrd="0" presId="urn:microsoft.com/office/officeart/2005/8/layout/hProcess4"/>
    <dgm:cxn modelId="{481DE8B5-3210-42C1-9DE4-B1A8320D2213}" type="presParOf" srcId="{28953783-A48E-4E3C-A663-928A443EE78B}" destId="{4D087B7E-2365-4AE2-95F9-C5B4427B37C9}" srcOrd="2" destOrd="0" presId="urn:microsoft.com/office/officeart/2005/8/layout/hProcess4"/>
    <dgm:cxn modelId="{43FB86B9-F78E-494C-9CE5-5B2530E69BA9}" type="presParOf" srcId="{4D087B7E-2365-4AE2-95F9-C5B4427B37C9}" destId="{1B83369D-82AB-4546-B074-B63631C16D86}" srcOrd="0" destOrd="0" presId="urn:microsoft.com/office/officeart/2005/8/layout/hProcess4"/>
    <dgm:cxn modelId="{09A02140-6FDD-42C0-9C5F-7FA62F83FA6E}" type="presParOf" srcId="{1B83369D-82AB-4546-B074-B63631C16D86}" destId="{AE5FAB1A-900A-4DED-8648-5EDDB42E91AF}" srcOrd="0" destOrd="0" presId="urn:microsoft.com/office/officeart/2005/8/layout/hProcess4"/>
    <dgm:cxn modelId="{F89DFB1A-E1B6-4B76-A41E-C49B7BA78961}" type="presParOf" srcId="{1B83369D-82AB-4546-B074-B63631C16D86}" destId="{56AFA61F-F02B-477A-8A1A-DBCB9CFA87FD}" srcOrd="1" destOrd="0" presId="urn:microsoft.com/office/officeart/2005/8/layout/hProcess4"/>
    <dgm:cxn modelId="{5A350224-A4D5-40C9-932A-819621B82027}" type="presParOf" srcId="{1B83369D-82AB-4546-B074-B63631C16D86}" destId="{C987A4A5-BA1B-4EE8-A975-0CF0AE34B9BE}" srcOrd="2" destOrd="0" presId="urn:microsoft.com/office/officeart/2005/8/layout/hProcess4"/>
    <dgm:cxn modelId="{3C91C075-3328-44F1-AA40-A53515C95FE5}" type="presParOf" srcId="{1B83369D-82AB-4546-B074-B63631C16D86}" destId="{447FA49D-5FF4-4956-8179-53A4B2176B4F}" srcOrd="3" destOrd="0" presId="urn:microsoft.com/office/officeart/2005/8/layout/hProcess4"/>
    <dgm:cxn modelId="{27A60229-FF99-41A9-8AC2-FEE916AB4B78}" type="presParOf" srcId="{1B83369D-82AB-4546-B074-B63631C16D86}" destId="{8C098599-3A3E-4645-9809-6C14B3C56B35}" srcOrd="4" destOrd="0" presId="urn:microsoft.com/office/officeart/2005/8/layout/hProcess4"/>
    <dgm:cxn modelId="{6D1F1CB1-FEC4-4DCD-9B38-8436827F83EF}" type="presParOf" srcId="{4D087B7E-2365-4AE2-95F9-C5B4427B37C9}" destId="{A3831EAD-DC44-4434-8343-25386A46182A}" srcOrd="1" destOrd="0" presId="urn:microsoft.com/office/officeart/2005/8/layout/hProcess4"/>
    <dgm:cxn modelId="{D6778E55-42A7-446F-B0A0-973FC931F9C7}" type="presParOf" srcId="{4D087B7E-2365-4AE2-95F9-C5B4427B37C9}" destId="{7C5D9A13-80DA-48E5-A444-E29ED089F15E}" srcOrd="2" destOrd="0" presId="urn:microsoft.com/office/officeart/2005/8/layout/hProcess4"/>
    <dgm:cxn modelId="{8373DA2D-03A4-464D-A67D-5B5256C4CC0D}" type="presParOf" srcId="{7C5D9A13-80DA-48E5-A444-E29ED089F15E}" destId="{51D11E01-A039-4C68-A94D-2EF8C3E9563E}" srcOrd="0" destOrd="0" presId="urn:microsoft.com/office/officeart/2005/8/layout/hProcess4"/>
    <dgm:cxn modelId="{7E7265D1-32D7-4BFA-A635-EABA397205D9}" type="presParOf" srcId="{7C5D9A13-80DA-48E5-A444-E29ED089F15E}" destId="{E038932A-CB07-468B-A8F0-771EAE3E30F3}" srcOrd="1" destOrd="0" presId="urn:microsoft.com/office/officeart/2005/8/layout/hProcess4"/>
    <dgm:cxn modelId="{44BC4030-18CB-4600-B5F9-D7BB12F82312}" type="presParOf" srcId="{7C5D9A13-80DA-48E5-A444-E29ED089F15E}" destId="{BA9E9F9F-1159-40CE-95EF-FF8BE26AD463}" srcOrd="2" destOrd="0" presId="urn:microsoft.com/office/officeart/2005/8/layout/hProcess4"/>
    <dgm:cxn modelId="{84605FE3-3D0F-465D-9285-E0FB8C8563D3}" type="presParOf" srcId="{7C5D9A13-80DA-48E5-A444-E29ED089F15E}" destId="{3A24D6E7-EDB3-43F3-BA2A-1AE65C481F23}" srcOrd="3" destOrd="0" presId="urn:microsoft.com/office/officeart/2005/8/layout/hProcess4"/>
    <dgm:cxn modelId="{2A1D4F69-47FF-4F34-9823-835CC6123F75}" type="presParOf" srcId="{7C5D9A13-80DA-48E5-A444-E29ED089F15E}" destId="{2ADB0EFB-FD99-47BC-885C-A4EA9C4F758F}" srcOrd="4" destOrd="0" presId="urn:microsoft.com/office/officeart/2005/8/layout/hProcess4"/>
    <dgm:cxn modelId="{B48840F0-C76F-4C74-B9C4-EF41A240D0A6}" type="presParOf" srcId="{4D087B7E-2365-4AE2-95F9-C5B4427B37C9}" destId="{97DC8300-68AB-4423-BBC3-796E813E387A}" srcOrd="3" destOrd="0" presId="urn:microsoft.com/office/officeart/2005/8/layout/hProcess4"/>
    <dgm:cxn modelId="{6E5BF7B5-75B9-4886-9E3F-973DAEE59EAE}" type="presParOf" srcId="{4D087B7E-2365-4AE2-95F9-C5B4427B37C9}" destId="{A9354EDA-5D7C-428F-B1FE-9ABC77A45808}" srcOrd="4" destOrd="0" presId="urn:microsoft.com/office/officeart/2005/8/layout/hProcess4"/>
    <dgm:cxn modelId="{198E61BD-67E6-4ACF-927A-7B9BAACFB214}" type="presParOf" srcId="{A9354EDA-5D7C-428F-B1FE-9ABC77A45808}" destId="{83507C7C-D843-4F01-9A6E-F1FE3BA24B20}" srcOrd="0" destOrd="0" presId="urn:microsoft.com/office/officeart/2005/8/layout/hProcess4"/>
    <dgm:cxn modelId="{1DF8859D-7EDD-4425-9570-5C01D3D84A99}" type="presParOf" srcId="{A9354EDA-5D7C-428F-B1FE-9ABC77A45808}" destId="{321D7FE9-6C2F-4516-834E-69D9DAABD42D}" srcOrd="1" destOrd="0" presId="urn:microsoft.com/office/officeart/2005/8/layout/hProcess4"/>
    <dgm:cxn modelId="{3593BCCA-B334-4BAB-8260-1BF1B8BEF385}" type="presParOf" srcId="{A9354EDA-5D7C-428F-B1FE-9ABC77A45808}" destId="{574D40EB-1232-42D3-9ED2-093ECCD33872}" srcOrd="2" destOrd="0" presId="urn:microsoft.com/office/officeart/2005/8/layout/hProcess4"/>
    <dgm:cxn modelId="{954B4D51-5B4F-4697-BBF0-41228C7A3E08}" type="presParOf" srcId="{A9354EDA-5D7C-428F-B1FE-9ABC77A45808}" destId="{C923B773-14CA-4D65-820E-D764C9601093}" srcOrd="3" destOrd="0" presId="urn:microsoft.com/office/officeart/2005/8/layout/hProcess4"/>
    <dgm:cxn modelId="{4240238E-C2FB-4721-AE53-99B30D426831}" type="presParOf" srcId="{A9354EDA-5D7C-428F-B1FE-9ABC77A45808}" destId="{5D5CCC6C-E700-455E-A141-C22EBC1712B9}" srcOrd="4" destOrd="0" presId="urn:microsoft.com/office/officeart/2005/8/layout/hProcess4"/>
    <dgm:cxn modelId="{907FF301-84D8-4AB6-A997-670955005A6E}" type="presParOf" srcId="{4D087B7E-2365-4AE2-95F9-C5B4427B37C9}" destId="{89E0478B-905F-45D0-BC8F-096FA46CA382}" srcOrd="5" destOrd="0" presId="urn:microsoft.com/office/officeart/2005/8/layout/hProcess4"/>
    <dgm:cxn modelId="{BD8CD0EE-DACC-4A7A-BDBE-0EE21E8D4272}" type="presParOf" srcId="{4D087B7E-2365-4AE2-95F9-C5B4427B37C9}" destId="{4B574A71-4F98-4B85-B7BF-0F8835E72062}" srcOrd="6" destOrd="0" presId="urn:microsoft.com/office/officeart/2005/8/layout/hProcess4"/>
    <dgm:cxn modelId="{B2D2C9FD-BCF5-4BDE-A3EA-9F8D52C9581A}" type="presParOf" srcId="{4B574A71-4F98-4B85-B7BF-0F8835E72062}" destId="{8B4BF4DC-7FB8-4EDF-8909-675A0AD88AA4}" srcOrd="0" destOrd="0" presId="urn:microsoft.com/office/officeart/2005/8/layout/hProcess4"/>
    <dgm:cxn modelId="{C478CA98-E231-4C1C-9064-09102A68EACB}" type="presParOf" srcId="{4B574A71-4F98-4B85-B7BF-0F8835E72062}" destId="{AB873595-BC44-4AEB-9704-548232FFE1BA}" srcOrd="1" destOrd="0" presId="urn:microsoft.com/office/officeart/2005/8/layout/hProcess4"/>
    <dgm:cxn modelId="{E87621B7-0A75-4508-9CA9-B41EC1C95DA7}" type="presParOf" srcId="{4B574A71-4F98-4B85-B7BF-0F8835E72062}" destId="{FF707834-F040-4BFD-B884-A0F70730726B}" srcOrd="2" destOrd="0" presId="urn:microsoft.com/office/officeart/2005/8/layout/hProcess4"/>
    <dgm:cxn modelId="{75CFD8AF-C4EB-4FB6-BE13-CCD7CAB77337}" type="presParOf" srcId="{4B574A71-4F98-4B85-B7BF-0F8835E72062}" destId="{B2BBCFE1-B056-44E0-A559-FBB10365B45B}" srcOrd="3" destOrd="0" presId="urn:microsoft.com/office/officeart/2005/8/layout/hProcess4"/>
    <dgm:cxn modelId="{4B25B989-F496-4C7B-AB4A-95027ABB0B3B}" type="presParOf" srcId="{4B574A71-4F98-4B85-B7BF-0F8835E72062}" destId="{B96CF2AF-2EC2-42DD-9CC9-C4AF3D0C7CE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B8CD4B-7E6F-4B32-B68F-BE2BBC27F4E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292B954-6F02-4B2B-807D-EC4AE042903B}">
      <dgm:prSet phldrT="[Text]"/>
      <dgm:spPr/>
      <dgm:t>
        <a:bodyPr/>
        <a:lstStyle/>
        <a:p>
          <a:r>
            <a:rPr lang="en-US" dirty="0"/>
            <a:t>Hardware</a:t>
          </a:r>
        </a:p>
        <a:p>
          <a:r>
            <a:rPr lang="en-US" dirty="0"/>
            <a:t>Requirements</a:t>
          </a:r>
          <a:endParaRPr lang="en-IN" dirty="0"/>
        </a:p>
      </dgm:t>
    </dgm:pt>
    <dgm:pt modelId="{9A189383-C343-4979-8235-2C598FCC8BF0}" type="parTrans" cxnId="{B22BD984-0B4B-4911-8065-5633A46D5CAA}">
      <dgm:prSet/>
      <dgm:spPr/>
      <dgm:t>
        <a:bodyPr/>
        <a:lstStyle/>
        <a:p>
          <a:endParaRPr lang="en-IN"/>
        </a:p>
      </dgm:t>
    </dgm:pt>
    <dgm:pt modelId="{CE6C9E4D-40CC-4329-8D40-036CE189E6EB}" type="sibTrans" cxnId="{B22BD984-0B4B-4911-8065-5633A46D5CAA}">
      <dgm:prSet/>
      <dgm:spPr/>
      <dgm:t>
        <a:bodyPr/>
        <a:lstStyle/>
        <a:p>
          <a:endParaRPr lang="en-IN"/>
        </a:p>
      </dgm:t>
    </dgm:pt>
    <dgm:pt modelId="{4FF59D1A-7AF7-48C1-971B-C279E3586EFB}">
      <dgm:prSet phldrT="[Text]"/>
      <dgm:spPr/>
      <dgm:t>
        <a:bodyPr/>
        <a:lstStyle/>
        <a:p>
          <a:r>
            <a:rPr lang="en-US" dirty="0"/>
            <a:t>System involving GPU for training model</a:t>
          </a:r>
          <a:endParaRPr lang="en-IN" dirty="0"/>
        </a:p>
      </dgm:t>
    </dgm:pt>
    <dgm:pt modelId="{7F7B4F69-6F02-4C3F-B2CC-D37713380B29}" type="parTrans" cxnId="{E6CEFE6B-5556-4B4C-939A-4362D48BA71B}">
      <dgm:prSet/>
      <dgm:spPr/>
      <dgm:t>
        <a:bodyPr/>
        <a:lstStyle/>
        <a:p>
          <a:endParaRPr lang="en-IN"/>
        </a:p>
      </dgm:t>
    </dgm:pt>
    <dgm:pt modelId="{BEC950E3-70A8-4AEB-AC54-1974B057138F}" type="sibTrans" cxnId="{E6CEFE6B-5556-4B4C-939A-4362D48BA71B}">
      <dgm:prSet/>
      <dgm:spPr/>
      <dgm:t>
        <a:bodyPr/>
        <a:lstStyle/>
        <a:p>
          <a:endParaRPr lang="en-IN"/>
        </a:p>
      </dgm:t>
    </dgm:pt>
    <dgm:pt modelId="{83911EFD-4C27-4501-9C7A-5DAA62B96641}">
      <dgm:prSet phldrT="[Text]"/>
      <dgm:spPr/>
      <dgm:t>
        <a:bodyPr/>
        <a:lstStyle/>
        <a:p>
          <a:r>
            <a:rPr lang="en-US" dirty="0"/>
            <a:t>Google Collab</a:t>
          </a:r>
        </a:p>
        <a:p>
          <a:r>
            <a:rPr lang="en-US" dirty="0"/>
            <a:t>AWS EC2</a:t>
          </a:r>
        </a:p>
      </dgm:t>
    </dgm:pt>
    <dgm:pt modelId="{5386A61C-F5B4-4E95-9122-E675CF1353FF}" type="parTrans" cxnId="{557A9E80-5934-4EE8-AF3F-22B68401CCB9}">
      <dgm:prSet/>
      <dgm:spPr/>
      <dgm:t>
        <a:bodyPr/>
        <a:lstStyle/>
        <a:p>
          <a:endParaRPr lang="en-IN"/>
        </a:p>
      </dgm:t>
    </dgm:pt>
    <dgm:pt modelId="{4D46F343-F1E6-4826-BFE7-735B49904239}" type="sibTrans" cxnId="{557A9E80-5934-4EE8-AF3F-22B68401CCB9}">
      <dgm:prSet/>
      <dgm:spPr/>
      <dgm:t>
        <a:bodyPr/>
        <a:lstStyle/>
        <a:p>
          <a:endParaRPr lang="en-IN"/>
        </a:p>
      </dgm:t>
    </dgm:pt>
    <dgm:pt modelId="{6D7697F7-CFEE-4912-88B8-F439984A3D54}">
      <dgm:prSet phldrT="[Text]"/>
      <dgm:spPr/>
      <dgm:t>
        <a:bodyPr/>
        <a:lstStyle/>
        <a:p>
          <a:r>
            <a:rPr lang="en-US" dirty="0"/>
            <a:t>Software Requirements</a:t>
          </a:r>
          <a:endParaRPr lang="en-IN" dirty="0"/>
        </a:p>
      </dgm:t>
    </dgm:pt>
    <dgm:pt modelId="{BFF99413-2183-4A0D-8436-24927D42E738}" type="parTrans" cxnId="{B7692286-9FC5-4FC0-83D9-E7B8ED9369CA}">
      <dgm:prSet/>
      <dgm:spPr/>
      <dgm:t>
        <a:bodyPr/>
        <a:lstStyle/>
        <a:p>
          <a:endParaRPr lang="en-IN"/>
        </a:p>
      </dgm:t>
    </dgm:pt>
    <dgm:pt modelId="{A36A90A1-585A-4805-B4B0-C73AB29E5F7E}" type="sibTrans" cxnId="{B7692286-9FC5-4FC0-83D9-E7B8ED9369CA}">
      <dgm:prSet/>
      <dgm:spPr/>
      <dgm:t>
        <a:bodyPr/>
        <a:lstStyle/>
        <a:p>
          <a:endParaRPr lang="en-IN"/>
        </a:p>
      </dgm:t>
    </dgm:pt>
    <dgm:pt modelId="{B7FC50E7-62D7-4605-A557-0E9F5FEF517E}">
      <dgm:prSet phldrT="[Text]"/>
      <dgm:spPr/>
      <dgm:t>
        <a:bodyPr/>
        <a:lstStyle/>
        <a:p>
          <a:r>
            <a:rPr lang="en-US" dirty="0"/>
            <a:t>Deep Learning</a:t>
          </a:r>
        </a:p>
        <a:p>
          <a:r>
            <a:rPr lang="en-US" dirty="0"/>
            <a:t>TensorFlow/</a:t>
          </a:r>
          <a:r>
            <a:rPr lang="en-US" dirty="0" err="1"/>
            <a:t>Keras</a:t>
          </a:r>
          <a:endParaRPr lang="en-US" dirty="0"/>
        </a:p>
        <a:p>
          <a:r>
            <a:rPr lang="en-US" dirty="0" err="1"/>
            <a:t>xgboost</a:t>
          </a:r>
          <a:endParaRPr lang="en-IN" dirty="0"/>
        </a:p>
      </dgm:t>
    </dgm:pt>
    <dgm:pt modelId="{A2517054-13E6-4D4C-A5F9-A1E9A5F324AF}" type="parTrans" cxnId="{64F750CC-812A-4238-95EC-A631C560E66A}">
      <dgm:prSet/>
      <dgm:spPr/>
      <dgm:t>
        <a:bodyPr/>
        <a:lstStyle/>
        <a:p>
          <a:endParaRPr lang="en-IN"/>
        </a:p>
      </dgm:t>
    </dgm:pt>
    <dgm:pt modelId="{F0D34EB8-9157-4B50-847D-58E4831A0735}" type="sibTrans" cxnId="{64F750CC-812A-4238-95EC-A631C560E66A}">
      <dgm:prSet/>
      <dgm:spPr/>
      <dgm:t>
        <a:bodyPr/>
        <a:lstStyle/>
        <a:p>
          <a:endParaRPr lang="en-IN"/>
        </a:p>
      </dgm:t>
    </dgm:pt>
    <dgm:pt modelId="{7B787747-4F54-405E-93A5-9EBD5B4DF99D}">
      <dgm:prSet phldrT="[Text]"/>
      <dgm:spPr/>
      <dgm:t>
        <a:bodyPr/>
        <a:lstStyle/>
        <a:p>
          <a:r>
            <a:rPr lang="en-US" dirty="0"/>
            <a:t>Python Libraries</a:t>
          </a:r>
        </a:p>
        <a:p>
          <a:r>
            <a:rPr lang="en-US" dirty="0"/>
            <a:t>Pandas</a:t>
          </a:r>
        </a:p>
        <a:p>
          <a:r>
            <a:rPr lang="en-US" dirty="0"/>
            <a:t>Scikit-learn</a:t>
          </a:r>
          <a:endParaRPr lang="en-IN" dirty="0"/>
        </a:p>
      </dgm:t>
    </dgm:pt>
    <dgm:pt modelId="{D2DED795-D7E4-4A5A-85E9-6CF97289CA0C}" type="parTrans" cxnId="{655D52AD-49F0-4135-A49C-1013D0CAEFA9}">
      <dgm:prSet/>
      <dgm:spPr/>
      <dgm:t>
        <a:bodyPr/>
        <a:lstStyle/>
        <a:p>
          <a:endParaRPr lang="en-IN"/>
        </a:p>
      </dgm:t>
    </dgm:pt>
    <dgm:pt modelId="{59F331FE-764E-4FB2-B35D-B5704D5D7AB7}" type="sibTrans" cxnId="{655D52AD-49F0-4135-A49C-1013D0CAEFA9}">
      <dgm:prSet/>
      <dgm:spPr/>
      <dgm:t>
        <a:bodyPr/>
        <a:lstStyle/>
        <a:p>
          <a:endParaRPr lang="en-IN"/>
        </a:p>
      </dgm:t>
    </dgm:pt>
    <dgm:pt modelId="{919864D6-C574-4695-9F16-5DCA6284A7DD}">
      <dgm:prSet phldrT="[Text]"/>
      <dgm:spPr/>
      <dgm:t>
        <a:bodyPr/>
        <a:lstStyle/>
        <a:p>
          <a:r>
            <a:rPr lang="en-US" dirty="0"/>
            <a:t>Seaborn </a:t>
          </a:r>
        </a:p>
        <a:p>
          <a:r>
            <a:rPr lang="en-US" dirty="0"/>
            <a:t>Matplotlib</a:t>
          </a:r>
        </a:p>
        <a:p>
          <a:r>
            <a:rPr lang="en-US" dirty="0" err="1"/>
            <a:t>Numpy</a:t>
          </a:r>
          <a:endParaRPr lang="en-IN" dirty="0"/>
        </a:p>
      </dgm:t>
    </dgm:pt>
    <dgm:pt modelId="{E9F8D6BB-C2E5-452C-A8F2-73F9A71357CA}" type="parTrans" cxnId="{02622E80-7B0E-45AE-9395-30E83748FB26}">
      <dgm:prSet/>
      <dgm:spPr/>
      <dgm:t>
        <a:bodyPr/>
        <a:lstStyle/>
        <a:p>
          <a:endParaRPr lang="en-IN"/>
        </a:p>
      </dgm:t>
    </dgm:pt>
    <dgm:pt modelId="{065E885E-CEC5-48E2-8AA8-BBCEC5A9A7FE}" type="sibTrans" cxnId="{02622E80-7B0E-45AE-9395-30E83748FB26}">
      <dgm:prSet/>
      <dgm:spPr/>
      <dgm:t>
        <a:bodyPr/>
        <a:lstStyle/>
        <a:p>
          <a:endParaRPr lang="en-IN"/>
        </a:p>
      </dgm:t>
    </dgm:pt>
    <dgm:pt modelId="{812B8DF0-F032-4B07-932D-2DDF0D6C09B7}" type="pres">
      <dgm:prSet presAssocID="{C4B8CD4B-7E6F-4B32-B68F-BE2BBC27F4E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428424A-ABA0-4630-B3F4-E8103D9BEAE9}" type="pres">
      <dgm:prSet presAssocID="{0292B954-6F02-4B2B-807D-EC4AE042903B}" presName="root" presStyleCnt="0"/>
      <dgm:spPr/>
    </dgm:pt>
    <dgm:pt modelId="{FBBCC146-E9DA-4AF9-B419-DC74EDEFA59A}" type="pres">
      <dgm:prSet presAssocID="{0292B954-6F02-4B2B-807D-EC4AE042903B}" presName="rootComposite" presStyleCnt="0"/>
      <dgm:spPr/>
    </dgm:pt>
    <dgm:pt modelId="{31CE960F-51BD-4756-B265-5F42E7C1915E}" type="pres">
      <dgm:prSet presAssocID="{0292B954-6F02-4B2B-807D-EC4AE042903B}" presName="rootText" presStyleLbl="node1" presStyleIdx="0" presStyleCnt="2"/>
      <dgm:spPr/>
    </dgm:pt>
    <dgm:pt modelId="{EB8EC44E-4348-47D3-AC7D-DEBC79E53EEA}" type="pres">
      <dgm:prSet presAssocID="{0292B954-6F02-4B2B-807D-EC4AE042903B}" presName="rootConnector" presStyleLbl="node1" presStyleIdx="0" presStyleCnt="2"/>
      <dgm:spPr/>
    </dgm:pt>
    <dgm:pt modelId="{C0104DD4-7114-43E8-A72B-D9906473EF1D}" type="pres">
      <dgm:prSet presAssocID="{0292B954-6F02-4B2B-807D-EC4AE042903B}" presName="childShape" presStyleCnt="0"/>
      <dgm:spPr/>
    </dgm:pt>
    <dgm:pt modelId="{81A5136F-91FF-46ED-ABAA-3FC786F6DD49}" type="pres">
      <dgm:prSet presAssocID="{7F7B4F69-6F02-4C3F-B2CC-D37713380B29}" presName="Name13" presStyleLbl="parChTrans1D2" presStyleIdx="0" presStyleCnt="5"/>
      <dgm:spPr/>
    </dgm:pt>
    <dgm:pt modelId="{5350FD95-5591-4A19-81A7-45A58ED209B6}" type="pres">
      <dgm:prSet presAssocID="{4FF59D1A-7AF7-48C1-971B-C279E3586EFB}" presName="childText" presStyleLbl="bgAcc1" presStyleIdx="0" presStyleCnt="5">
        <dgm:presLayoutVars>
          <dgm:bulletEnabled val="1"/>
        </dgm:presLayoutVars>
      </dgm:prSet>
      <dgm:spPr/>
    </dgm:pt>
    <dgm:pt modelId="{B0D68C43-FEB0-4311-95EC-CB1FAEDE621B}" type="pres">
      <dgm:prSet presAssocID="{5386A61C-F5B4-4E95-9122-E675CF1353FF}" presName="Name13" presStyleLbl="parChTrans1D2" presStyleIdx="1" presStyleCnt="5"/>
      <dgm:spPr/>
    </dgm:pt>
    <dgm:pt modelId="{CB826A03-AEFA-4267-97F6-29D9E2759CAE}" type="pres">
      <dgm:prSet presAssocID="{83911EFD-4C27-4501-9C7A-5DAA62B96641}" presName="childText" presStyleLbl="bgAcc1" presStyleIdx="1" presStyleCnt="5">
        <dgm:presLayoutVars>
          <dgm:bulletEnabled val="1"/>
        </dgm:presLayoutVars>
      </dgm:prSet>
      <dgm:spPr/>
    </dgm:pt>
    <dgm:pt modelId="{6084BFD7-51B2-4390-84BF-9BAC07FBEC60}" type="pres">
      <dgm:prSet presAssocID="{6D7697F7-CFEE-4912-88B8-F439984A3D54}" presName="root" presStyleCnt="0"/>
      <dgm:spPr/>
    </dgm:pt>
    <dgm:pt modelId="{E11572FD-B2C2-4C52-8BBE-3A3814332397}" type="pres">
      <dgm:prSet presAssocID="{6D7697F7-CFEE-4912-88B8-F439984A3D54}" presName="rootComposite" presStyleCnt="0"/>
      <dgm:spPr/>
    </dgm:pt>
    <dgm:pt modelId="{5391E737-8478-4535-BD62-E38CC54C4961}" type="pres">
      <dgm:prSet presAssocID="{6D7697F7-CFEE-4912-88B8-F439984A3D54}" presName="rootText" presStyleLbl="node1" presStyleIdx="1" presStyleCnt="2"/>
      <dgm:spPr/>
    </dgm:pt>
    <dgm:pt modelId="{04632CAA-A89E-411F-B661-34A8D8F45642}" type="pres">
      <dgm:prSet presAssocID="{6D7697F7-CFEE-4912-88B8-F439984A3D54}" presName="rootConnector" presStyleLbl="node1" presStyleIdx="1" presStyleCnt="2"/>
      <dgm:spPr/>
    </dgm:pt>
    <dgm:pt modelId="{0A64932A-502F-4CBD-95E2-8B2BCB826D92}" type="pres">
      <dgm:prSet presAssocID="{6D7697F7-CFEE-4912-88B8-F439984A3D54}" presName="childShape" presStyleCnt="0"/>
      <dgm:spPr/>
    </dgm:pt>
    <dgm:pt modelId="{5DB53D3A-D54E-4A72-8F49-68834C3A3CC0}" type="pres">
      <dgm:prSet presAssocID="{A2517054-13E6-4D4C-A5F9-A1E9A5F324AF}" presName="Name13" presStyleLbl="parChTrans1D2" presStyleIdx="2" presStyleCnt="5"/>
      <dgm:spPr/>
    </dgm:pt>
    <dgm:pt modelId="{E2C451A8-5B20-4ABE-87E8-7DAF1A18DEE0}" type="pres">
      <dgm:prSet presAssocID="{B7FC50E7-62D7-4605-A557-0E9F5FEF517E}" presName="childText" presStyleLbl="bgAcc1" presStyleIdx="2" presStyleCnt="5">
        <dgm:presLayoutVars>
          <dgm:bulletEnabled val="1"/>
        </dgm:presLayoutVars>
      </dgm:prSet>
      <dgm:spPr/>
    </dgm:pt>
    <dgm:pt modelId="{61DA4225-8C06-432F-9903-FEA6A0FA093F}" type="pres">
      <dgm:prSet presAssocID="{D2DED795-D7E4-4A5A-85E9-6CF97289CA0C}" presName="Name13" presStyleLbl="parChTrans1D2" presStyleIdx="3" presStyleCnt="5"/>
      <dgm:spPr/>
    </dgm:pt>
    <dgm:pt modelId="{161211FB-B257-4505-A3E6-AC2C8FD78F85}" type="pres">
      <dgm:prSet presAssocID="{7B787747-4F54-405E-93A5-9EBD5B4DF99D}" presName="childText" presStyleLbl="bgAcc1" presStyleIdx="3" presStyleCnt="5">
        <dgm:presLayoutVars>
          <dgm:bulletEnabled val="1"/>
        </dgm:presLayoutVars>
      </dgm:prSet>
      <dgm:spPr/>
    </dgm:pt>
    <dgm:pt modelId="{EEA4DB14-1B86-4298-A4C4-64476E147F2C}" type="pres">
      <dgm:prSet presAssocID="{E9F8D6BB-C2E5-452C-A8F2-73F9A71357CA}" presName="Name13" presStyleLbl="parChTrans1D2" presStyleIdx="4" presStyleCnt="5"/>
      <dgm:spPr/>
    </dgm:pt>
    <dgm:pt modelId="{6397408B-113B-4FCE-A65C-637450FAEAB0}" type="pres">
      <dgm:prSet presAssocID="{919864D6-C574-4695-9F16-5DCA6284A7DD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1E099506-6C62-4EF3-A462-E45A3050A600}" type="presOf" srcId="{7B787747-4F54-405E-93A5-9EBD5B4DF99D}" destId="{161211FB-B257-4505-A3E6-AC2C8FD78F85}" srcOrd="0" destOrd="0" presId="urn:microsoft.com/office/officeart/2005/8/layout/hierarchy3"/>
    <dgm:cxn modelId="{16F5202A-0844-418A-BAEE-222E12CFF53D}" type="presOf" srcId="{4FF59D1A-7AF7-48C1-971B-C279E3586EFB}" destId="{5350FD95-5591-4A19-81A7-45A58ED209B6}" srcOrd="0" destOrd="0" presId="urn:microsoft.com/office/officeart/2005/8/layout/hierarchy3"/>
    <dgm:cxn modelId="{90C85238-361B-4177-AAF4-FAA03A8C2EF5}" type="presOf" srcId="{A2517054-13E6-4D4C-A5F9-A1E9A5F324AF}" destId="{5DB53D3A-D54E-4A72-8F49-68834C3A3CC0}" srcOrd="0" destOrd="0" presId="urn:microsoft.com/office/officeart/2005/8/layout/hierarchy3"/>
    <dgm:cxn modelId="{EEE5A062-EC2D-470F-94B1-2760E8D65418}" type="presOf" srcId="{919864D6-C574-4695-9F16-5DCA6284A7DD}" destId="{6397408B-113B-4FCE-A65C-637450FAEAB0}" srcOrd="0" destOrd="0" presId="urn:microsoft.com/office/officeart/2005/8/layout/hierarchy3"/>
    <dgm:cxn modelId="{A29B084A-660F-4BB1-91CD-43FF3E047E55}" type="presOf" srcId="{7F7B4F69-6F02-4C3F-B2CC-D37713380B29}" destId="{81A5136F-91FF-46ED-ABAA-3FC786F6DD49}" srcOrd="0" destOrd="0" presId="urn:microsoft.com/office/officeart/2005/8/layout/hierarchy3"/>
    <dgm:cxn modelId="{E6CEFE6B-5556-4B4C-939A-4362D48BA71B}" srcId="{0292B954-6F02-4B2B-807D-EC4AE042903B}" destId="{4FF59D1A-7AF7-48C1-971B-C279E3586EFB}" srcOrd="0" destOrd="0" parTransId="{7F7B4F69-6F02-4C3F-B2CC-D37713380B29}" sibTransId="{BEC950E3-70A8-4AEB-AC54-1974B057138F}"/>
    <dgm:cxn modelId="{065B256F-937E-421D-84E9-DFF0E533C8C7}" type="presOf" srcId="{C4B8CD4B-7E6F-4B32-B68F-BE2BBC27F4E1}" destId="{812B8DF0-F032-4B07-932D-2DDF0D6C09B7}" srcOrd="0" destOrd="0" presId="urn:microsoft.com/office/officeart/2005/8/layout/hierarchy3"/>
    <dgm:cxn modelId="{D4B6035A-5398-422F-8BCE-17E56959B4D8}" type="presOf" srcId="{83911EFD-4C27-4501-9C7A-5DAA62B96641}" destId="{CB826A03-AEFA-4267-97F6-29D9E2759CAE}" srcOrd="0" destOrd="0" presId="urn:microsoft.com/office/officeart/2005/8/layout/hierarchy3"/>
    <dgm:cxn modelId="{02622E80-7B0E-45AE-9395-30E83748FB26}" srcId="{6D7697F7-CFEE-4912-88B8-F439984A3D54}" destId="{919864D6-C574-4695-9F16-5DCA6284A7DD}" srcOrd="2" destOrd="0" parTransId="{E9F8D6BB-C2E5-452C-A8F2-73F9A71357CA}" sibTransId="{065E885E-CEC5-48E2-8AA8-BBCEC5A9A7FE}"/>
    <dgm:cxn modelId="{557A9E80-5934-4EE8-AF3F-22B68401CCB9}" srcId="{0292B954-6F02-4B2B-807D-EC4AE042903B}" destId="{83911EFD-4C27-4501-9C7A-5DAA62B96641}" srcOrd="1" destOrd="0" parTransId="{5386A61C-F5B4-4E95-9122-E675CF1353FF}" sibTransId="{4D46F343-F1E6-4826-BFE7-735B49904239}"/>
    <dgm:cxn modelId="{CDB3F280-68CD-4AC8-9486-47B962B589A4}" type="presOf" srcId="{E9F8D6BB-C2E5-452C-A8F2-73F9A71357CA}" destId="{EEA4DB14-1B86-4298-A4C4-64476E147F2C}" srcOrd="0" destOrd="0" presId="urn:microsoft.com/office/officeart/2005/8/layout/hierarchy3"/>
    <dgm:cxn modelId="{B22BD984-0B4B-4911-8065-5633A46D5CAA}" srcId="{C4B8CD4B-7E6F-4B32-B68F-BE2BBC27F4E1}" destId="{0292B954-6F02-4B2B-807D-EC4AE042903B}" srcOrd="0" destOrd="0" parTransId="{9A189383-C343-4979-8235-2C598FCC8BF0}" sibTransId="{CE6C9E4D-40CC-4329-8D40-036CE189E6EB}"/>
    <dgm:cxn modelId="{B7692286-9FC5-4FC0-83D9-E7B8ED9369CA}" srcId="{C4B8CD4B-7E6F-4B32-B68F-BE2BBC27F4E1}" destId="{6D7697F7-CFEE-4912-88B8-F439984A3D54}" srcOrd="1" destOrd="0" parTransId="{BFF99413-2183-4A0D-8436-24927D42E738}" sibTransId="{A36A90A1-585A-4805-B4B0-C73AB29E5F7E}"/>
    <dgm:cxn modelId="{F4911395-505C-4BB2-8150-171FD8CFE243}" type="presOf" srcId="{0292B954-6F02-4B2B-807D-EC4AE042903B}" destId="{31CE960F-51BD-4756-B265-5F42E7C1915E}" srcOrd="0" destOrd="0" presId="urn:microsoft.com/office/officeart/2005/8/layout/hierarchy3"/>
    <dgm:cxn modelId="{655D52AD-49F0-4135-A49C-1013D0CAEFA9}" srcId="{6D7697F7-CFEE-4912-88B8-F439984A3D54}" destId="{7B787747-4F54-405E-93A5-9EBD5B4DF99D}" srcOrd="1" destOrd="0" parTransId="{D2DED795-D7E4-4A5A-85E9-6CF97289CA0C}" sibTransId="{59F331FE-764E-4FB2-B35D-B5704D5D7AB7}"/>
    <dgm:cxn modelId="{44A7F1AE-614C-41BD-95C6-993B1F030AE3}" type="presOf" srcId="{6D7697F7-CFEE-4912-88B8-F439984A3D54}" destId="{04632CAA-A89E-411F-B661-34A8D8F45642}" srcOrd="1" destOrd="0" presId="urn:microsoft.com/office/officeart/2005/8/layout/hierarchy3"/>
    <dgm:cxn modelId="{64F750CC-812A-4238-95EC-A631C560E66A}" srcId="{6D7697F7-CFEE-4912-88B8-F439984A3D54}" destId="{B7FC50E7-62D7-4605-A557-0E9F5FEF517E}" srcOrd="0" destOrd="0" parTransId="{A2517054-13E6-4D4C-A5F9-A1E9A5F324AF}" sibTransId="{F0D34EB8-9157-4B50-847D-58E4831A0735}"/>
    <dgm:cxn modelId="{9B348CD7-6C94-479F-A526-799C7A4EAD06}" type="presOf" srcId="{5386A61C-F5B4-4E95-9122-E675CF1353FF}" destId="{B0D68C43-FEB0-4311-95EC-CB1FAEDE621B}" srcOrd="0" destOrd="0" presId="urn:microsoft.com/office/officeart/2005/8/layout/hierarchy3"/>
    <dgm:cxn modelId="{F38F5EE3-863B-4A44-A802-FAEA05BB6E1F}" type="presOf" srcId="{B7FC50E7-62D7-4605-A557-0E9F5FEF517E}" destId="{E2C451A8-5B20-4ABE-87E8-7DAF1A18DEE0}" srcOrd="0" destOrd="0" presId="urn:microsoft.com/office/officeart/2005/8/layout/hierarchy3"/>
    <dgm:cxn modelId="{67F1B0F0-F291-4790-957B-143312815F5B}" type="presOf" srcId="{6D7697F7-CFEE-4912-88B8-F439984A3D54}" destId="{5391E737-8478-4535-BD62-E38CC54C4961}" srcOrd="0" destOrd="0" presId="urn:microsoft.com/office/officeart/2005/8/layout/hierarchy3"/>
    <dgm:cxn modelId="{85DFB7F1-0D28-40B6-9B37-388A6F26D641}" type="presOf" srcId="{0292B954-6F02-4B2B-807D-EC4AE042903B}" destId="{EB8EC44E-4348-47D3-AC7D-DEBC79E53EEA}" srcOrd="1" destOrd="0" presId="urn:microsoft.com/office/officeart/2005/8/layout/hierarchy3"/>
    <dgm:cxn modelId="{46252CF2-CE52-42A5-B17A-5A1DACEF8A9D}" type="presOf" srcId="{D2DED795-D7E4-4A5A-85E9-6CF97289CA0C}" destId="{61DA4225-8C06-432F-9903-FEA6A0FA093F}" srcOrd="0" destOrd="0" presId="urn:microsoft.com/office/officeart/2005/8/layout/hierarchy3"/>
    <dgm:cxn modelId="{3E9976A5-1116-436D-8FBC-96CD55E31C51}" type="presParOf" srcId="{812B8DF0-F032-4B07-932D-2DDF0D6C09B7}" destId="{2428424A-ABA0-4630-B3F4-E8103D9BEAE9}" srcOrd="0" destOrd="0" presId="urn:microsoft.com/office/officeart/2005/8/layout/hierarchy3"/>
    <dgm:cxn modelId="{18FBB93E-11FE-4567-8E6C-406CA2198B33}" type="presParOf" srcId="{2428424A-ABA0-4630-B3F4-E8103D9BEAE9}" destId="{FBBCC146-E9DA-4AF9-B419-DC74EDEFA59A}" srcOrd="0" destOrd="0" presId="urn:microsoft.com/office/officeart/2005/8/layout/hierarchy3"/>
    <dgm:cxn modelId="{9E0230FF-849D-4BB4-A76D-11FD1C2BCB37}" type="presParOf" srcId="{FBBCC146-E9DA-4AF9-B419-DC74EDEFA59A}" destId="{31CE960F-51BD-4756-B265-5F42E7C1915E}" srcOrd="0" destOrd="0" presId="urn:microsoft.com/office/officeart/2005/8/layout/hierarchy3"/>
    <dgm:cxn modelId="{CE2D276D-DC55-493E-97D5-0797F68923CB}" type="presParOf" srcId="{FBBCC146-E9DA-4AF9-B419-DC74EDEFA59A}" destId="{EB8EC44E-4348-47D3-AC7D-DEBC79E53EEA}" srcOrd="1" destOrd="0" presId="urn:microsoft.com/office/officeart/2005/8/layout/hierarchy3"/>
    <dgm:cxn modelId="{0E82B3C9-E145-4EA5-A85D-84EA20A8B569}" type="presParOf" srcId="{2428424A-ABA0-4630-B3F4-E8103D9BEAE9}" destId="{C0104DD4-7114-43E8-A72B-D9906473EF1D}" srcOrd="1" destOrd="0" presId="urn:microsoft.com/office/officeart/2005/8/layout/hierarchy3"/>
    <dgm:cxn modelId="{68F2B150-0A08-4D5C-9A6D-638597EDCF8F}" type="presParOf" srcId="{C0104DD4-7114-43E8-A72B-D9906473EF1D}" destId="{81A5136F-91FF-46ED-ABAA-3FC786F6DD49}" srcOrd="0" destOrd="0" presId="urn:microsoft.com/office/officeart/2005/8/layout/hierarchy3"/>
    <dgm:cxn modelId="{4FF6BF77-9DD1-4DB6-9E75-7B425661D60E}" type="presParOf" srcId="{C0104DD4-7114-43E8-A72B-D9906473EF1D}" destId="{5350FD95-5591-4A19-81A7-45A58ED209B6}" srcOrd="1" destOrd="0" presId="urn:microsoft.com/office/officeart/2005/8/layout/hierarchy3"/>
    <dgm:cxn modelId="{7ABF26B7-185C-4D19-AB9F-17758E61E314}" type="presParOf" srcId="{C0104DD4-7114-43E8-A72B-D9906473EF1D}" destId="{B0D68C43-FEB0-4311-95EC-CB1FAEDE621B}" srcOrd="2" destOrd="0" presId="urn:microsoft.com/office/officeart/2005/8/layout/hierarchy3"/>
    <dgm:cxn modelId="{5A0CA8AB-EE08-4E23-A2AB-DEFA2A900C99}" type="presParOf" srcId="{C0104DD4-7114-43E8-A72B-D9906473EF1D}" destId="{CB826A03-AEFA-4267-97F6-29D9E2759CAE}" srcOrd="3" destOrd="0" presId="urn:microsoft.com/office/officeart/2005/8/layout/hierarchy3"/>
    <dgm:cxn modelId="{3BD3B82D-E75D-4593-A467-322A978A51FE}" type="presParOf" srcId="{812B8DF0-F032-4B07-932D-2DDF0D6C09B7}" destId="{6084BFD7-51B2-4390-84BF-9BAC07FBEC60}" srcOrd="1" destOrd="0" presId="urn:microsoft.com/office/officeart/2005/8/layout/hierarchy3"/>
    <dgm:cxn modelId="{D24677A1-97BA-44AC-BB13-0FF458E78271}" type="presParOf" srcId="{6084BFD7-51B2-4390-84BF-9BAC07FBEC60}" destId="{E11572FD-B2C2-4C52-8BBE-3A3814332397}" srcOrd="0" destOrd="0" presId="urn:microsoft.com/office/officeart/2005/8/layout/hierarchy3"/>
    <dgm:cxn modelId="{5E778691-5852-4455-8B74-8A21AB7FAFC3}" type="presParOf" srcId="{E11572FD-B2C2-4C52-8BBE-3A3814332397}" destId="{5391E737-8478-4535-BD62-E38CC54C4961}" srcOrd="0" destOrd="0" presId="urn:microsoft.com/office/officeart/2005/8/layout/hierarchy3"/>
    <dgm:cxn modelId="{1E8E65EF-4017-45B9-8355-ED9A2B494E3C}" type="presParOf" srcId="{E11572FD-B2C2-4C52-8BBE-3A3814332397}" destId="{04632CAA-A89E-411F-B661-34A8D8F45642}" srcOrd="1" destOrd="0" presId="urn:microsoft.com/office/officeart/2005/8/layout/hierarchy3"/>
    <dgm:cxn modelId="{D466F435-45BA-4E35-8A8D-F9A5A8CF994A}" type="presParOf" srcId="{6084BFD7-51B2-4390-84BF-9BAC07FBEC60}" destId="{0A64932A-502F-4CBD-95E2-8B2BCB826D92}" srcOrd="1" destOrd="0" presId="urn:microsoft.com/office/officeart/2005/8/layout/hierarchy3"/>
    <dgm:cxn modelId="{CA2924F2-7C1C-44B5-8A5B-843D60280BC4}" type="presParOf" srcId="{0A64932A-502F-4CBD-95E2-8B2BCB826D92}" destId="{5DB53D3A-D54E-4A72-8F49-68834C3A3CC0}" srcOrd="0" destOrd="0" presId="urn:microsoft.com/office/officeart/2005/8/layout/hierarchy3"/>
    <dgm:cxn modelId="{260613AD-ACA8-47CE-8062-7E2AD5C3B22C}" type="presParOf" srcId="{0A64932A-502F-4CBD-95E2-8B2BCB826D92}" destId="{E2C451A8-5B20-4ABE-87E8-7DAF1A18DEE0}" srcOrd="1" destOrd="0" presId="urn:microsoft.com/office/officeart/2005/8/layout/hierarchy3"/>
    <dgm:cxn modelId="{086CDB5B-F201-47F8-A6BC-E42B494CEDD6}" type="presParOf" srcId="{0A64932A-502F-4CBD-95E2-8B2BCB826D92}" destId="{61DA4225-8C06-432F-9903-FEA6A0FA093F}" srcOrd="2" destOrd="0" presId="urn:microsoft.com/office/officeart/2005/8/layout/hierarchy3"/>
    <dgm:cxn modelId="{154FC94F-B5C0-405E-8714-852085D66F1F}" type="presParOf" srcId="{0A64932A-502F-4CBD-95E2-8B2BCB826D92}" destId="{161211FB-B257-4505-A3E6-AC2C8FD78F85}" srcOrd="3" destOrd="0" presId="urn:microsoft.com/office/officeart/2005/8/layout/hierarchy3"/>
    <dgm:cxn modelId="{0FCD7763-F456-4F62-A6A6-26A0670BCD9F}" type="presParOf" srcId="{0A64932A-502F-4CBD-95E2-8B2BCB826D92}" destId="{EEA4DB14-1B86-4298-A4C4-64476E147F2C}" srcOrd="4" destOrd="0" presId="urn:microsoft.com/office/officeart/2005/8/layout/hierarchy3"/>
    <dgm:cxn modelId="{021D36B2-B21D-46C0-8193-649A578F4DE5}" type="presParOf" srcId="{0A64932A-502F-4CBD-95E2-8B2BCB826D92}" destId="{6397408B-113B-4FCE-A65C-637450FAEAB0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6803C-7B37-47D0-911B-039E7FC7AB2B}">
      <dsp:nvSpPr>
        <dsp:cNvPr id="0" name=""/>
        <dsp:cNvSpPr/>
      </dsp:nvSpPr>
      <dsp:spPr>
        <a:xfrm rot="5400000">
          <a:off x="598119" y="1145863"/>
          <a:ext cx="1794453" cy="21629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46966-E680-4C57-85FB-32B46EBB257B}">
      <dsp:nvSpPr>
        <dsp:cNvPr id="0" name=""/>
        <dsp:cNvSpPr/>
      </dsp:nvSpPr>
      <dsp:spPr>
        <a:xfrm>
          <a:off x="1010693" y="311"/>
          <a:ext cx="2403269" cy="14419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Phase 1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January 3-7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Guide Allotment</a:t>
          </a:r>
        </a:p>
      </dsp:txBody>
      <dsp:txXfrm>
        <a:off x="1052927" y="42545"/>
        <a:ext cx="2318801" cy="1357493"/>
      </dsp:txXfrm>
    </dsp:sp>
    <dsp:sp modelId="{B5E5090B-B3FA-48D4-8632-3CD6CEE9E290}">
      <dsp:nvSpPr>
        <dsp:cNvPr id="0" name=""/>
        <dsp:cNvSpPr/>
      </dsp:nvSpPr>
      <dsp:spPr>
        <a:xfrm rot="5400000">
          <a:off x="598119" y="2948315"/>
          <a:ext cx="1794453" cy="21629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1EF2A-0EE4-4414-B5E7-8C032FBB21C1}">
      <dsp:nvSpPr>
        <dsp:cNvPr id="0" name=""/>
        <dsp:cNvSpPr/>
      </dsp:nvSpPr>
      <dsp:spPr>
        <a:xfrm>
          <a:off x="1010693" y="1802763"/>
          <a:ext cx="2403269" cy="14419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Phase 2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January 7-13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Team Selection &amp; Topic Selection</a:t>
          </a:r>
          <a:endParaRPr lang="en-IN" sz="1500" kern="1200" dirty="0"/>
        </a:p>
      </dsp:txBody>
      <dsp:txXfrm>
        <a:off x="1052927" y="1844997"/>
        <a:ext cx="2318801" cy="1357493"/>
      </dsp:txXfrm>
    </dsp:sp>
    <dsp:sp modelId="{D8308877-83E4-4E14-9098-4B17F798B392}">
      <dsp:nvSpPr>
        <dsp:cNvPr id="0" name=""/>
        <dsp:cNvSpPr/>
      </dsp:nvSpPr>
      <dsp:spPr>
        <a:xfrm>
          <a:off x="1499345" y="3849541"/>
          <a:ext cx="3188349" cy="21629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5D79D-F9E3-468A-94F1-AA9F5EA861BC}">
      <dsp:nvSpPr>
        <dsp:cNvPr id="0" name=""/>
        <dsp:cNvSpPr/>
      </dsp:nvSpPr>
      <dsp:spPr>
        <a:xfrm>
          <a:off x="1010693" y="3605215"/>
          <a:ext cx="2403269" cy="14419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Phase 3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January 14-15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Topic Confirmation &amp; Guidance from Mentor</a:t>
          </a:r>
        </a:p>
      </dsp:txBody>
      <dsp:txXfrm>
        <a:off x="1052927" y="3647449"/>
        <a:ext cx="2318801" cy="1357493"/>
      </dsp:txXfrm>
    </dsp:sp>
    <dsp:sp modelId="{4DD0CE53-DE52-4548-A031-4ED7F5118DB6}">
      <dsp:nvSpPr>
        <dsp:cNvPr id="0" name=""/>
        <dsp:cNvSpPr/>
      </dsp:nvSpPr>
      <dsp:spPr>
        <a:xfrm rot="16200000">
          <a:off x="3794467" y="2948315"/>
          <a:ext cx="1794453" cy="21629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0C61A-5239-4499-836F-935460C1C7DC}">
      <dsp:nvSpPr>
        <dsp:cNvPr id="0" name=""/>
        <dsp:cNvSpPr/>
      </dsp:nvSpPr>
      <dsp:spPr>
        <a:xfrm>
          <a:off x="4207041" y="3605215"/>
          <a:ext cx="2403269" cy="14419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Phase 4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January 16-20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Exploration of suggested datasets &amp; related research papers</a:t>
          </a:r>
          <a:endParaRPr lang="en-IN" sz="1500" kern="1200" dirty="0"/>
        </a:p>
      </dsp:txBody>
      <dsp:txXfrm>
        <a:off x="4249275" y="3647449"/>
        <a:ext cx="2318801" cy="1357493"/>
      </dsp:txXfrm>
    </dsp:sp>
    <dsp:sp modelId="{57E82417-E9F2-44DF-AA8A-9FBE61EBAC35}">
      <dsp:nvSpPr>
        <dsp:cNvPr id="0" name=""/>
        <dsp:cNvSpPr/>
      </dsp:nvSpPr>
      <dsp:spPr>
        <a:xfrm rot="16200000">
          <a:off x="3794467" y="1145863"/>
          <a:ext cx="1794453" cy="21629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01504-0E29-49DB-B068-F03E9F7A254D}">
      <dsp:nvSpPr>
        <dsp:cNvPr id="0" name=""/>
        <dsp:cNvSpPr/>
      </dsp:nvSpPr>
      <dsp:spPr>
        <a:xfrm>
          <a:off x="4207041" y="1802763"/>
          <a:ext cx="2403269" cy="14419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Phase 5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January 21-31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Project methodology Selection</a:t>
          </a:r>
          <a:endParaRPr lang="en-IN" sz="1500" kern="1200" dirty="0"/>
        </a:p>
      </dsp:txBody>
      <dsp:txXfrm>
        <a:off x="4249275" y="1844997"/>
        <a:ext cx="2318801" cy="1357493"/>
      </dsp:txXfrm>
    </dsp:sp>
    <dsp:sp modelId="{209ED6CB-A30D-4C31-9840-C91282B277BC}">
      <dsp:nvSpPr>
        <dsp:cNvPr id="0" name=""/>
        <dsp:cNvSpPr/>
      </dsp:nvSpPr>
      <dsp:spPr>
        <a:xfrm>
          <a:off x="4695693" y="244637"/>
          <a:ext cx="3188349" cy="21629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D7386-DFF3-4302-9335-603D54ABDE39}">
      <dsp:nvSpPr>
        <dsp:cNvPr id="0" name=""/>
        <dsp:cNvSpPr/>
      </dsp:nvSpPr>
      <dsp:spPr>
        <a:xfrm>
          <a:off x="4207041" y="311"/>
          <a:ext cx="2403269" cy="14419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Phase 6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February 1-12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Learning about ML &amp; DL techniques</a:t>
          </a:r>
        </a:p>
      </dsp:txBody>
      <dsp:txXfrm>
        <a:off x="4249275" y="42545"/>
        <a:ext cx="2318801" cy="1357493"/>
      </dsp:txXfrm>
    </dsp:sp>
    <dsp:sp modelId="{B57F59C4-A9EE-4A21-83D8-5F19FD718C57}">
      <dsp:nvSpPr>
        <dsp:cNvPr id="0" name=""/>
        <dsp:cNvSpPr/>
      </dsp:nvSpPr>
      <dsp:spPr>
        <a:xfrm rot="5400000">
          <a:off x="6990815" y="1145863"/>
          <a:ext cx="1794453" cy="21629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2A9746-E4DD-4106-BCC3-69BDB6CDB92A}">
      <dsp:nvSpPr>
        <dsp:cNvPr id="0" name=""/>
        <dsp:cNvSpPr/>
      </dsp:nvSpPr>
      <dsp:spPr>
        <a:xfrm>
          <a:off x="7403389" y="311"/>
          <a:ext cx="2403269" cy="14419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Phase 7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February 12-24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Preliminary testing of dataset</a:t>
          </a:r>
          <a:endParaRPr lang="en-IN" sz="1500" kern="1200" dirty="0"/>
        </a:p>
      </dsp:txBody>
      <dsp:txXfrm>
        <a:off x="7445623" y="42545"/>
        <a:ext cx="2318801" cy="1357493"/>
      </dsp:txXfrm>
    </dsp:sp>
    <dsp:sp modelId="{79470D6C-3DC7-4173-997C-7B494C035184}">
      <dsp:nvSpPr>
        <dsp:cNvPr id="0" name=""/>
        <dsp:cNvSpPr/>
      </dsp:nvSpPr>
      <dsp:spPr>
        <a:xfrm rot="5400000">
          <a:off x="6990815" y="2948315"/>
          <a:ext cx="1794453" cy="21629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C9DF0-E13E-4254-8761-D60C12B5CF3E}">
      <dsp:nvSpPr>
        <dsp:cNvPr id="0" name=""/>
        <dsp:cNvSpPr/>
      </dsp:nvSpPr>
      <dsp:spPr>
        <a:xfrm>
          <a:off x="7403389" y="1802763"/>
          <a:ext cx="2403269" cy="14419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Phase 8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February 26-28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Applying Basic ML techniques on dataset</a:t>
          </a:r>
        </a:p>
      </dsp:txBody>
      <dsp:txXfrm>
        <a:off x="7445623" y="1844997"/>
        <a:ext cx="2318801" cy="1357493"/>
      </dsp:txXfrm>
    </dsp:sp>
    <dsp:sp modelId="{C9885A99-FB71-479C-9E7F-1D73EDA18AE8}">
      <dsp:nvSpPr>
        <dsp:cNvPr id="0" name=""/>
        <dsp:cNvSpPr/>
      </dsp:nvSpPr>
      <dsp:spPr>
        <a:xfrm>
          <a:off x="7403389" y="3605215"/>
          <a:ext cx="2403269" cy="14419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Phase 9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March 1- till date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Applying DL techniques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&amp; research on project</a:t>
          </a:r>
        </a:p>
      </dsp:txBody>
      <dsp:txXfrm>
        <a:off x="7445623" y="3647449"/>
        <a:ext cx="2318801" cy="13574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FA61F-F02B-477A-8A1A-DBCB9CFA87FD}">
      <dsp:nvSpPr>
        <dsp:cNvPr id="0" name=""/>
        <dsp:cNvSpPr/>
      </dsp:nvSpPr>
      <dsp:spPr>
        <a:xfrm>
          <a:off x="133383" y="796671"/>
          <a:ext cx="1856055" cy="15308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Collection from NSL-KDD Dataset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 err="1"/>
            <a:t>KDDTrain</a:t>
          </a:r>
          <a:r>
            <a:rPr lang="en-US" sz="1100" kern="1200" dirty="0"/>
            <a:t>+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 err="1"/>
            <a:t>KDDTest</a:t>
          </a:r>
          <a:r>
            <a:rPr lang="en-US" sz="1100" kern="1200" dirty="0"/>
            <a:t>+</a:t>
          </a:r>
          <a:endParaRPr lang="en-IN" sz="1100" kern="1200" dirty="0"/>
        </a:p>
      </dsp:txBody>
      <dsp:txXfrm>
        <a:off x="168612" y="831900"/>
        <a:ext cx="1785597" cy="1132359"/>
      </dsp:txXfrm>
    </dsp:sp>
    <dsp:sp modelId="{A3831EAD-DC44-4434-8343-25386A46182A}">
      <dsp:nvSpPr>
        <dsp:cNvPr id="0" name=""/>
        <dsp:cNvSpPr/>
      </dsp:nvSpPr>
      <dsp:spPr>
        <a:xfrm>
          <a:off x="1117911" y="951070"/>
          <a:ext cx="2357417" cy="2357417"/>
        </a:xfrm>
        <a:prstGeom prst="leftCircularArrow">
          <a:avLst>
            <a:gd name="adj1" fmla="val 4462"/>
            <a:gd name="adj2" fmla="val 566722"/>
            <a:gd name="adj3" fmla="val 2342232"/>
            <a:gd name="adj4" fmla="val 9024489"/>
            <a:gd name="adj5" fmla="val 520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7FA49D-5FF4-4956-8179-53A4B2176B4F}">
      <dsp:nvSpPr>
        <dsp:cNvPr id="0" name=""/>
        <dsp:cNvSpPr/>
      </dsp:nvSpPr>
      <dsp:spPr>
        <a:xfrm>
          <a:off x="545840" y="1999488"/>
          <a:ext cx="1649827" cy="6560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Collection</a:t>
          </a:r>
          <a:endParaRPr lang="en-IN" sz="2000" kern="1200" dirty="0"/>
        </a:p>
      </dsp:txBody>
      <dsp:txXfrm>
        <a:off x="565056" y="2018704"/>
        <a:ext cx="1611395" cy="617650"/>
      </dsp:txXfrm>
    </dsp:sp>
    <dsp:sp modelId="{E038932A-CB07-468B-A8F0-771EAE3E30F3}">
      <dsp:nvSpPr>
        <dsp:cNvPr id="0" name=""/>
        <dsp:cNvSpPr/>
      </dsp:nvSpPr>
      <dsp:spPr>
        <a:xfrm>
          <a:off x="2696603" y="796671"/>
          <a:ext cx="1856055" cy="15308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Data Cleaning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Feature Engineering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Feature Scaling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Class Imbalance Handling</a:t>
          </a:r>
          <a:endParaRPr lang="en-IN" sz="1100" kern="1200" dirty="0"/>
        </a:p>
      </dsp:txBody>
      <dsp:txXfrm>
        <a:off x="2731832" y="1159941"/>
        <a:ext cx="1785597" cy="1132359"/>
      </dsp:txXfrm>
    </dsp:sp>
    <dsp:sp modelId="{97DC8300-68AB-4423-BBC3-796E813E387A}">
      <dsp:nvSpPr>
        <dsp:cNvPr id="0" name=""/>
        <dsp:cNvSpPr/>
      </dsp:nvSpPr>
      <dsp:spPr>
        <a:xfrm>
          <a:off x="3665664" y="-244311"/>
          <a:ext cx="2594580" cy="2594580"/>
        </a:xfrm>
        <a:prstGeom prst="circularArrow">
          <a:avLst>
            <a:gd name="adj1" fmla="val 4054"/>
            <a:gd name="adj2" fmla="val 509820"/>
            <a:gd name="adj3" fmla="val 19314669"/>
            <a:gd name="adj4" fmla="val 12575511"/>
            <a:gd name="adj5" fmla="val 473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4D6E7-EDB3-43F3-BA2A-1AE65C481F23}">
      <dsp:nvSpPr>
        <dsp:cNvPr id="0" name=""/>
        <dsp:cNvSpPr/>
      </dsp:nvSpPr>
      <dsp:spPr>
        <a:xfrm>
          <a:off x="3109060" y="468630"/>
          <a:ext cx="1649827" cy="6560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Preprocessing</a:t>
          </a:r>
          <a:endParaRPr lang="en-IN" sz="2000" kern="1200" dirty="0"/>
        </a:p>
      </dsp:txBody>
      <dsp:txXfrm>
        <a:off x="3128276" y="487846"/>
        <a:ext cx="1611395" cy="617650"/>
      </dsp:txXfrm>
    </dsp:sp>
    <dsp:sp modelId="{321D7FE9-6C2F-4516-834E-69D9DAABD42D}">
      <dsp:nvSpPr>
        <dsp:cNvPr id="0" name=""/>
        <dsp:cNvSpPr/>
      </dsp:nvSpPr>
      <dsp:spPr>
        <a:xfrm>
          <a:off x="5259823" y="796671"/>
          <a:ext cx="1856055" cy="15308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Feature Selection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Model Training to establish baseline performance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Model Optimization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Model Evaluation</a:t>
          </a:r>
          <a:endParaRPr lang="en-IN" sz="1100" kern="1200" dirty="0"/>
        </a:p>
      </dsp:txBody>
      <dsp:txXfrm>
        <a:off x="5295052" y="831900"/>
        <a:ext cx="1785597" cy="1132359"/>
      </dsp:txXfrm>
    </dsp:sp>
    <dsp:sp modelId="{89E0478B-905F-45D0-BC8F-096FA46CA382}">
      <dsp:nvSpPr>
        <dsp:cNvPr id="0" name=""/>
        <dsp:cNvSpPr/>
      </dsp:nvSpPr>
      <dsp:spPr>
        <a:xfrm>
          <a:off x="6244351" y="951070"/>
          <a:ext cx="2357417" cy="2357417"/>
        </a:xfrm>
        <a:prstGeom prst="leftCircularArrow">
          <a:avLst>
            <a:gd name="adj1" fmla="val 4462"/>
            <a:gd name="adj2" fmla="val 566722"/>
            <a:gd name="adj3" fmla="val 2342232"/>
            <a:gd name="adj4" fmla="val 9024489"/>
            <a:gd name="adj5" fmla="val 520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23B773-14CA-4D65-820E-D764C9601093}">
      <dsp:nvSpPr>
        <dsp:cNvPr id="0" name=""/>
        <dsp:cNvSpPr/>
      </dsp:nvSpPr>
      <dsp:spPr>
        <a:xfrm>
          <a:off x="5672280" y="1999488"/>
          <a:ext cx="1649827" cy="6560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ML &amp; DL</a:t>
          </a:r>
          <a:endParaRPr lang="en-IN" sz="2000" kern="1200" dirty="0"/>
        </a:p>
      </dsp:txBody>
      <dsp:txXfrm>
        <a:off x="5691496" y="2018704"/>
        <a:ext cx="1611395" cy="617650"/>
      </dsp:txXfrm>
    </dsp:sp>
    <dsp:sp modelId="{AB873595-BC44-4AEB-9704-548232FFE1BA}">
      <dsp:nvSpPr>
        <dsp:cNvPr id="0" name=""/>
        <dsp:cNvSpPr/>
      </dsp:nvSpPr>
      <dsp:spPr>
        <a:xfrm>
          <a:off x="7823043" y="796671"/>
          <a:ext cx="1856055" cy="15308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Convert trained model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Integrate in </a:t>
          </a:r>
          <a:r>
            <a:rPr lang="en-US" sz="1100" kern="1200" dirty="0" err="1"/>
            <a:t>realtime</a:t>
          </a:r>
          <a:r>
            <a:rPr lang="en-US" sz="1100" kern="1200" dirty="0"/>
            <a:t> network monitoring system</a:t>
          </a:r>
          <a:endParaRPr lang="en-IN" sz="1100" kern="1200" dirty="0"/>
        </a:p>
      </dsp:txBody>
      <dsp:txXfrm>
        <a:off x="7858272" y="1159941"/>
        <a:ext cx="1785597" cy="1132359"/>
      </dsp:txXfrm>
    </dsp:sp>
    <dsp:sp modelId="{B2BBCFE1-B056-44E0-A559-FBB10365B45B}">
      <dsp:nvSpPr>
        <dsp:cNvPr id="0" name=""/>
        <dsp:cNvSpPr/>
      </dsp:nvSpPr>
      <dsp:spPr>
        <a:xfrm>
          <a:off x="8235500" y="468630"/>
          <a:ext cx="1649827" cy="6560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</a:t>
          </a:r>
          <a:r>
            <a:rPr lang="en-US" sz="2000" kern="1200" dirty="0" err="1"/>
            <a:t>Deployement</a:t>
          </a:r>
          <a:endParaRPr lang="en-US" sz="2000" kern="1200" dirty="0"/>
        </a:p>
      </dsp:txBody>
      <dsp:txXfrm>
        <a:off x="8254716" y="487846"/>
        <a:ext cx="1611395" cy="6176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E960F-51BD-4756-B265-5F42E7C1915E}">
      <dsp:nvSpPr>
        <dsp:cNvPr id="0" name=""/>
        <dsp:cNvSpPr/>
      </dsp:nvSpPr>
      <dsp:spPr>
        <a:xfrm>
          <a:off x="3234714" y="676"/>
          <a:ext cx="1951434" cy="975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Hardware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Requirements</a:t>
          </a:r>
          <a:endParaRPr lang="en-IN" sz="2400" kern="1200" dirty="0"/>
        </a:p>
      </dsp:txBody>
      <dsp:txXfrm>
        <a:off x="3263292" y="29254"/>
        <a:ext cx="1894278" cy="918561"/>
      </dsp:txXfrm>
    </dsp:sp>
    <dsp:sp modelId="{81A5136F-91FF-46ED-ABAA-3FC786F6DD49}">
      <dsp:nvSpPr>
        <dsp:cNvPr id="0" name=""/>
        <dsp:cNvSpPr/>
      </dsp:nvSpPr>
      <dsp:spPr>
        <a:xfrm>
          <a:off x="3429857" y="976393"/>
          <a:ext cx="195143" cy="731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1787"/>
              </a:lnTo>
              <a:lnTo>
                <a:pt x="195143" y="73178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0FD95-5591-4A19-81A7-45A58ED209B6}">
      <dsp:nvSpPr>
        <dsp:cNvPr id="0" name=""/>
        <dsp:cNvSpPr/>
      </dsp:nvSpPr>
      <dsp:spPr>
        <a:xfrm>
          <a:off x="3625000" y="1220322"/>
          <a:ext cx="1561147" cy="9757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System involving GPU for training model</a:t>
          </a:r>
          <a:endParaRPr lang="en-IN" sz="1500" kern="1200" dirty="0"/>
        </a:p>
      </dsp:txBody>
      <dsp:txXfrm>
        <a:off x="3653578" y="1248900"/>
        <a:ext cx="1503991" cy="918561"/>
      </dsp:txXfrm>
    </dsp:sp>
    <dsp:sp modelId="{B0D68C43-FEB0-4311-95EC-CB1FAEDE621B}">
      <dsp:nvSpPr>
        <dsp:cNvPr id="0" name=""/>
        <dsp:cNvSpPr/>
      </dsp:nvSpPr>
      <dsp:spPr>
        <a:xfrm>
          <a:off x="3429857" y="976393"/>
          <a:ext cx="195143" cy="1951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1434"/>
              </a:lnTo>
              <a:lnTo>
                <a:pt x="195143" y="195143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826A03-AEFA-4267-97F6-29D9E2759CAE}">
      <dsp:nvSpPr>
        <dsp:cNvPr id="0" name=""/>
        <dsp:cNvSpPr/>
      </dsp:nvSpPr>
      <dsp:spPr>
        <a:xfrm>
          <a:off x="3625000" y="2439968"/>
          <a:ext cx="1561147" cy="9757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Google Collab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AWS EC2</a:t>
          </a:r>
        </a:p>
      </dsp:txBody>
      <dsp:txXfrm>
        <a:off x="3653578" y="2468546"/>
        <a:ext cx="1503991" cy="918561"/>
      </dsp:txXfrm>
    </dsp:sp>
    <dsp:sp modelId="{5391E737-8478-4535-BD62-E38CC54C4961}">
      <dsp:nvSpPr>
        <dsp:cNvPr id="0" name=""/>
        <dsp:cNvSpPr/>
      </dsp:nvSpPr>
      <dsp:spPr>
        <a:xfrm>
          <a:off x="5674006" y="676"/>
          <a:ext cx="1951434" cy="9757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Software Requirements</a:t>
          </a:r>
          <a:endParaRPr lang="en-IN" sz="2400" kern="1200" dirty="0"/>
        </a:p>
      </dsp:txBody>
      <dsp:txXfrm>
        <a:off x="5702584" y="29254"/>
        <a:ext cx="1894278" cy="918561"/>
      </dsp:txXfrm>
    </dsp:sp>
    <dsp:sp modelId="{5DB53D3A-D54E-4A72-8F49-68834C3A3CC0}">
      <dsp:nvSpPr>
        <dsp:cNvPr id="0" name=""/>
        <dsp:cNvSpPr/>
      </dsp:nvSpPr>
      <dsp:spPr>
        <a:xfrm>
          <a:off x="5869150" y="976393"/>
          <a:ext cx="195143" cy="731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1787"/>
              </a:lnTo>
              <a:lnTo>
                <a:pt x="195143" y="73178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451A8-5B20-4ABE-87E8-7DAF1A18DEE0}">
      <dsp:nvSpPr>
        <dsp:cNvPr id="0" name=""/>
        <dsp:cNvSpPr/>
      </dsp:nvSpPr>
      <dsp:spPr>
        <a:xfrm>
          <a:off x="6064293" y="1220322"/>
          <a:ext cx="1561147" cy="9757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Deep Learning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TensorFlow/</a:t>
          </a:r>
          <a:r>
            <a:rPr lang="en-US" sz="1500" kern="1200" dirty="0" err="1"/>
            <a:t>Keras</a:t>
          </a: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xgboost</a:t>
          </a:r>
          <a:endParaRPr lang="en-IN" sz="1500" kern="1200" dirty="0"/>
        </a:p>
      </dsp:txBody>
      <dsp:txXfrm>
        <a:off x="6092871" y="1248900"/>
        <a:ext cx="1503991" cy="918561"/>
      </dsp:txXfrm>
    </dsp:sp>
    <dsp:sp modelId="{61DA4225-8C06-432F-9903-FEA6A0FA093F}">
      <dsp:nvSpPr>
        <dsp:cNvPr id="0" name=""/>
        <dsp:cNvSpPr/>
      </dsp:nvSpPr>
      <dsp:spPr>
        <a:xfrm>
          <a:off x="5869150" y="976393"/>
          <a:ext cx="195143" cy="1951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1434"/>
              </a:lnTo>
              <a:lnTo>
                <a:pt x="195143" y="195143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1211FB-B257-4505-A3E6-AC2C8FD78F85}">
      <dsp:nvSpPr>
        <dsp:cNvPr id="0" name=""/>
        <dsp:cNvSpPr/>
      </dsp:nvSpPr>
      <dsp:spPr>
        <a:xfrm>
          <a:off x="6064293" y="2439968"/>
          <a:ext cx="1561147" cy="9757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Python Libraries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Pandas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Scikit-learn</a:t>
          </a:r>
          <a:endParaRPr lang="en-IN" sz="1500" kern="1200" dirty="0"/>
        </a:p>
      </dsp:txBody>
      <dsp:txXfrm>
        <a:off x="6092871" y="2468546"/>
        <a:ext cx="1503991" cy="918561"/>
      </dsp:txXfrm>
    </dsp:sp>
    <dsp:sp modelId="{EEA4DB14-1B86-4298-A4C4-64476E147F2C}">
      <dsp:nvSpPr>
        <dsp:cNvPr id="0" name=""/>
        <dsp:cNvSpPr/>
      </dsp:nvSpPr>
      <dsp:spPr>
        <a:xfrm>
          <a:off x="5869150" y="976393"/>
          <a:ext cx="195143" cy="31710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71080"/>
              </a:lnTo>
              <a:lnTo>
                <a:pt x="195143" y="317108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97408B-113B-4FCE-A65C-637450FAEAB0}">
      <dsp:nvSpPr>
        <dsp:cNvPr id="0" name=""/>
        <dsp:cNvSpPr/>
      </dsp:nvSpPr>
      <dsp:spPr>
        <a:xfrm>
          <a:off x="6064293" y="3659614"/>
          <a:ext cx="1561147" cy="9757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Seaborn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Matplotlib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Numpy</a:t>
          </a:r>
          <a:endParaRPr lang="en-IN" sz="1500" kern="1200" dirty="0"/>
        </a:p>
      </dsp:txBody>
      <dsp:txXfrm>
        <a:off x="6092871" y="3688192"/>
        <a:ext cx="1503991" cy="918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71A7-AD1D-4CBB-992A-E60132FACC0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9151-0488-450A-AB6C-C0AABD6DA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761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71A7-AD1D-4CBB-992A-E60132FACC0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9151-0488-450A-AB6C-C0AABD6DA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935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71A7-AD1D-4CBB-992A-E60132FACC0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9151-0488-450A-AB6C-C0AABD6DA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093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71A7-AD1D-4CBB-992A-E60132FACC0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9151-0488-450A-AB6C-C0AABD6DA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341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71A7-AD1D-4CBB-992A-E60132FACC0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9151-0488-450A-AB6C-C0AABD6DA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056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71A7-AD1D-4CBB-992A-E60132FACC0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9151-0488-450A-AB6C-C0AABD6DA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947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71A7-AD1D-4CBB-992A-E60132FACC0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9151-0488-450A-AB6C-C0AABD6DA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327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71A7-AD1D-4CBB-992A-E60132FACC0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9151-0488-450A-AB6C-C0AABD6DA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578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71A7-AD1D-4CBB-992A-E60132FACC0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9151-0488-450A-AB6C-C0AABD6DA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441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71A7-AD1D-4CBB-992A-E60132FACC0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EA59151-0488-450A-AB6C-C0AABD6DA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88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71A7-AD1D-4CBB-992A-E60132FACC0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9151-0488-450A-AB6C-C0AABD6DA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24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71A7-AD1D-4CBB-992A-E60132FACC0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9151-0488-450A-AB6C-C0AABD6DA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260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71A7-AD1D-4CBB-992A-E60132FACC0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9151-0488-450A-AB6C-C0AABD6DA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54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71A7-AD1D-4CBB-992A-E60132FACC0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9151-0488-450A-AB6C-C0AABD6DA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354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71A7-AD1D-4CBB-992A-E60132FACC0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9151-0488-450A-AB6C-C0AABD6DA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86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71A7-AD1D-4CBB-992A-E60132FACC0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9151-0488-450A-AB6C-C0AABD6DA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723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71A7-AD1D-4CBB-992A-E60132FACC0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9151-0488-450A-AB6C-C0AABD6DA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90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D5E71A7-AD1D-4CBB-992A-E60132FACC0D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EA59151-0488-450A-AB6C-C0AABD6DA3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667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3.xml"/><Relationship Id="rId7" Type="http://schemas.microsoft.com/office/2017/06/relationships/model3d" Target="../media/model3d2.glb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3.xml"/><Relationship Id="rId9" Type="http://schemas.microsoft.com/office/2017/06/relationships/model3d" Target="../media/model3d3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6E62-011B-1B1D-1464-FCA205B9C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245535"/>
            <a:ext cx="8574622" cy="2616199"/>
          </a:xfrm>
        </p:spPr>
        <p:txBody>
          <a:bodyPr>
            <a:normAutofit fontScale="90000"/>
          </a:bodyPr>
          <a:lstStyle/>
          <a:p>
            <a:r>
              <a:rPr lang="en-US" dirty="0"/>
              <a:t>Intrusion Detection System using ML&amp;DL Techniques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371D1-2D0A-D367-6BDA-2E4D2B054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977" y="2972138"/>
            <a:ext cx="10814046" cy="2980606"/>
          </a:xfrm>
        </p:spPr>
        <p:txBody>
          <a:bodyPr>
            <a:normAutofit lnSpcReduction="10000"/>
          </a:bodyPr>
          <a:lstStyle/>
          <a:p>
            <a:r>
              <a:rPr lang="en-IN" sz="2000" dirty="0"/>
              <a:t>Minor Project – </a:t>
            </a:r>
            <a:r>
              <a:rPr lang="en-IN" sz="2000" dirty="0" err="1"/>
              <a:t>B.Tech</a:t>
            </a:r>
            <a:r>
              <a:rPr lang="en-IN" sz="2000" dirty="0"/>
              <a:t> (IoT &amp; Intelligent Systems)</a:t>
            </a:r>
          </a:p>
          <a:p>
            <a:r>
              <a:rPr lang="en-IN" sz="2000" dirty="0"/>
              <a:t>Presented By:</a:t>
            </a:r>
          </a:p>
          <a:p>
            <a:r>
              <a:rPr lang="en-IN" sz="2000" dirty="0"/>
              <a:t>Aayush Bindal (229311202)</a:t>
            </a:r>
          </a:p>
          <a:p>
            <a:r>
              <a:rPr lang="en-IN" sz="2000" dirty="0"/>
              <a:t>Atharva Deshmukh (229311049)</a:t>
            </a:r>
          </a:p>
          <a:p>
            <a:endParaRPr lang="en-IN" sz="2000" dirty="0"/>
          </a:p>
          <a:p>
            <a:r>
              <a:rPr lang="en-IN" sz="2000" dirty="0"/>
              <a:t>Under the Guidance of:</a:t>
            </a:r>
          </a:p>
          <a:p>
            <a:r>
              <a:rPr lang="en-IN" sz="2000" b="1" dirty="0"/>
              <a:t> Dr. Bhawana Sharma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60173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3EE2-639D-0F65-AB5A-DE0247DD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/>
              <a:t>Model Evaluation (ML)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6F355-AF74-1E6F-C44B-C00E11792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81222-CE67-BFAA-D269-697947FAE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185" y="1428471"/>
            <a:ext cx="7944959" cy="4458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3B5A6F-8B67-2770-7363-994C087AADD1}"/>
              </a:ext>
            </a:extLst>
          </p:cNvPr>
          <p:cNvSpPr txBox="1"/>
          <p:nvPr/>
        </p:nvSpPr>
        <p:spPr>
          <a:xfrm>
            <a:off x="5330952" y="6071616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XGBoost</a:t>
            </a:r>
            <a:r>
              <a:rPr lang="en-US" dirty="0"/>
              <a:t> Regressor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301120-DAF7-E9A3-3D35-F8ADF5253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869" y="1428471"/>
            <a:ext cx="6268325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80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A82A-D0FF-18CC-E583-98566B1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439" y="0"/>
            <a:ext cx="10018713" cy="1752599"/>
          </a:xfrm>
        </p:spPr>
        <p:txBody>
          <a:bodyPr/>
          <a:lstStyle/>
          <a:p>
            <a:r>
              <a:rPr lang="en-US" dirty="0"/>
              <a:t>Model Evaluation (DL)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D10E6-8E44-FCB8-4F3D-6987CDAC0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6CEC0-A603-85CD-1E90-A3CCFAF53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134" y="1658361"/>
            <a:ext cx="3915321" cy="4620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4C6F9-E417-6786-49BE-A48730DBD7E9}"/>
              </a:ext>
            </a:extLst>
          </p:cNvPr>
          <p:cNvSpPr txBox="1"/>
          <p:nvPr/>
        </p:nvSpPr>
        <p:spPr>
          <a:xfrm>
            <a:off x="5550408" y="6336268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GRU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CB43E-83C5-12B4-0FA4-FE2334F3D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08" y="1645313"/>
            <a:ext cx="3772426" cy="3762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FBDB3C-1DA6-69B5-678C-4B6165E32EA6}"/>
              </a:ext>
            </a:extLst>
          </p:cNvPr>
          <p:cNvSpPr txBox="1"/>
          <p:nvPr/>
        </p:nvSpPr>
        <p:spPr>
          <a:xfrm>
            <a:off x="1881697" y="5465850"/>
            <a:ext cx="129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LSTM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4581D2-9284-0CFA-9E26-11C886499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455" y="1658361"/>
            <a:ext cx="3743847" cy="22672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65CDD-34A7-B62A-A848-431D298CA605}"/>
              </a:ext>
            </a:extLst>
          </p:cNvPr>
          <p:cNvSpPr txBox="1"/>
          <p:nvPr/>
        </p:nvSpPr>
        <p:spPr>
          <a:xfrm>
            <a:off x="9473648" y="3907587"/>
            <a:ext cx="14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CNN-LSTM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4081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C52B9-7C5F-9C9A-6F6B-190BADCE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/>
              <a:t>Facilities Required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8D3E07-C7E2-B5D5-C166-9006A0BD80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830831"/>
              </p:ext>
            </p:extLst>
          </p:nvPr>
        </p:nvGraphicFramePr>
        <p:xfrm>
          <a:off x="1091053" y="1463040"/>
          <a:ext cx="10860155" cy="46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aptop">
                <a:extLst>
                  <a:ext uri="{FF2B5EF4-FFF2-40B4-BE49-F238E27FC236}">
                    <a16:creationId xmlns:a16="http://schemas.microsoft.com/office/drawing/2014/main" id="{BE2D4754-61B1-47C5-7065-DE14E7B4F2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3296371"/>
                  </p:ext>
                </p:extLst>
              </p:nvPr>
            </p:nvGraphicFramePr>
            <p:xfrm>
              <a:off x="713594" y="1606890"/>
              <a:ext cx="3591750" cy="364421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591750" cy="3644218"/>
                    </a:xfrm>
                    <a:prstGeom prst="rect">
                      <a:avLst/>
                    </a:prstGeom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1557693" ay="2543804" az="109049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279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aptop">
                <a:extLst>
                  <a:ext uri="{FF2B5EF4-FFF2-40B4-BE49-F238E27FC236}">
                    <a16:creationId xmlns:a16="http://schemas.microsoft.com/office/drawing/2014/main" id="{BE2D4754-61B1-47C5-7065-DE14E7B4F2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3594" y="1606890"/>
                <a:ext cx="3591750" cy="3644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Bullseye">
                <a:extLst>
                  <a:ext uri="{FF2B5EF4-FFF2-40B4-BE49-F238E27FC236}">
                    <a16:creationId xmlns:a16="http://schemas.microsoft.com/office/drawing/2014/main" id="{4A941FF2-4CF3-9436-2D16-F3F8EE060F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2207997"/>
                  </p:ext>
                </p:extLst>
              </p:nvPr>
            </p:nvGraphicFramePr>
            <p:xfrm>
              <a:off x="9156841" y="2029563"/>
              <a:ext cx="2764815" cy="279887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764815" cy="2798872"/>
                    </a:xfrm>
                    <a:prstGeom prst="rect">
                      <a:avLst/>
                    </a:prstGeom>
                  </am3d:spPr>
                  <am3d:camera>
                    <am3d:pos x="0" y="0" z="602964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309" d="1000000"/>
                    <am3d:preTrans dx="-1" dy="-10762396" dz="-4674376"/>
                    <am3d:scale>
                      <am3d:sx n="1000000" d="1000000"/>
                      <am3d:sy n="1000000" d="1000000"/>
                      <am3d:sz n="1000000" d="1000000"/>
                    </am3d:scale>
                    <am3d:rot ax="1793402" ay="-1787443" az="-95628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2740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Bullseye">
                <a:extLst>
                  <a:ext uri="{FF2B5EF4-FFF2-40B4-BE49-F238E27FC236}">
                    <a16:creationId xmlns:a16="http://schemas.microsoft.com/office/drawing/2014/main" id="{4A941FF2-4CF3-9436-2D16-F3F8EE060F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56841" y="2029563"/>
                <a:ext cx="2764815" cy="27988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9371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0" presetClass="entr" presetSubtype="25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20"/>
                                          </p:val>
                                        </p:tav>
                                        <p:tav tm="3330">
                                          <p:val>
                                            <p:fltVal val="19.9349"/>
                                          </p:val>
                                        </p:tav>
                                        <p:tav tm="6660">
                                          <p:val>
                                            <p:fltVal val="19.7456"/>
                                          </p:val>
                                        </p:tav>
                                        <p:tav tm="9990">
                                          <p:val>
                                            <p:fltVal val="19.441"/>
                                          </p:val>
                                        </p:tav>
                                        <p:tav tm="13320">
                                          <p:val>
                                            <p:fltVal val="19.0299"/>
                                          </p:val>
                                        </p:tav>
                                        <p:tav tm="16650">
                                          <p:val>
                                            <p:fltVal val="18.5212"/>
                                          </p:val>
                                        </p:tav>
                                        <p:tav tm="19970">
                                          <p:val>
                                            <p:fltVal val="17.9257"/>
                                          </p:val>
                                        </p:tav>
                                        <p:tav tm="23290">
                                          <p:val>
                                            <p:fltVal val="17.2507"/>
                                          </p:val>
                                        </p:tav>
                                        <p:tav tm="26620">
                                          <p:val>
                                            <p:fltVal val="16.5027"/>
                                          </p:val>
                                        </p:tav>
                                        <p:tav tm="29950">
                                          <p:val>
                                            <p:fltVal val="15.6925"/>
                                          </p:val>
                                        </p:tav>
                                        <p:tav tm="33280">
                                          <p:val>
                                            <p:fltVal val="14.829"/>
                                          </p:val>
                                        </p:tav>
                                        <p:tav tm="36610">
                                          <p:val>
                                            <p:fltVal val="13.9209"/>
                                          </p:val>
                                        </p:tav>
                                        <p:tav tm="39940">
                                          <p:val>
                                            <p:fltVal val="12.9772"/>
                                          </p:val>
                                        </p:tav>
                                        <p:tav tm="43270">
                                          <p:val>
                                            <p:fltVal val="12.0068"/>
                                          </p:val>
                                        </p:tav>
                                        <p:tav tm="46600">
                                          <p:val>
                                            <p:fltVal val="11.0184"/>
                                          </p:val>
                                        </p:tav>
                                        <p:tav tm="49930">
                                          <p:val>
                                            <p:fltVal val="10.0209"/>
                                          </p:val>
                                        </p:tav>
                                        <p:tav tm="53250">
                                          <p:val>
                                            <p:fltVal val="9.0263"/>
                                          </p:val>
                                        </p:tav>
                                        <p:tav tm="56580">
                                          <p:val>
                                            <p:fltVal val="8.0373"/>
                                          </p:val>
                                        </p:tav>
                                        <p:tav tm="59900">
                                          <p:val>
                                            <p:fltVal val="7.0688"/>
                                          </p:val>
                                        </p:tav>
                                        <p:tav tm="63220">
                                          <p:val>
                                            <p:fltVal val="6.1264"/>
                                          </p:val>
                                        </p:tav>
                                        <p:tav tm="66540">
                                          <p:val>
                                            <p:fltVal val="5.2189"/>
                                          </p:val>
                                        </p:tav>
                                        <p:tav tm="69870">
                                          <p:val>
                                            <p:fltVal val="4.3528"/>
                                          </p:val>
                                        </p:tav>
                                        <p:tav tm="73190">
                                          <p:val>
                                            <p:fltVal val="3.5418"/>
                                          </p:val>
                                        </p:tav>
                                        <p:tav tm="76510">
                                          <p:val>
                                            <p:fltVal val="2.7922"/>
                                          </p:val>
                                        </p:tav>
                                        <p:tav tm="79830">
                                          <p:val>
                                            <p:fltVal val="2.1127"/>
                                          </p:val>
                                        </p:tav>
                                        <p:tav tm="83160">
                                          <p:val>
                                            <p:fltVal val="1.5104"/>
                                          </p:val>
                                        </p:tav>
                                        <p:tav tm="86480">
                                          <p:val>
                                            <p:fltVal val="0.9978"/>
                                          </p:val>
                                        </p:tav>
                                        <p:tav tm="89800">
                                          <p:val>
                                            <p:fltVal val="0.5817"/>
                                          </p:val>
                                        </p:tav>
                                        <p:tav tm="93120">
                                          <p:val>
                                            <p:fltVal val="0.2709"/>
                                          </p:val>
                                        </p:tav>
                                        <p:tav tm="96450">
                                          <p:val>
                                            <p:fltVal val="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60DDA-3ABE-C1B9-BA28-72CFF584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088" y="301753"/>
            <a:ext cx="8192247" cy="1380744"/>
          </a:xfrm>
        </p:spPr>
        <p:txBody>
          <a:bodyPr>
            <a:normAutofit/>
          </a:bodyPr>
          <a:lstStyle/>
          <a:p>
            <a:r>
              <a:rPr lang="en-US" sz="7200" dirty="0"/>
              <a:t>Thank You</a:t>
            </a:r>
            <a:endParaRPr lang="en-IN" sz="7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B6ED09-9185-329F-58FE-DD178BA07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138" y="2062147"/>
            <a:ext cx="2277633" cy="37380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4973D9-0E07-9C6A-80A7-DC3F8DC4C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2" r="12362"/>
          <a:stretch/>
        </p:blipFill>
        <p:spPr>
          <a:xfrm>
            <a:off x="2848400" y="2060536"/>
            <a:ext cx="2287436" cy="37396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019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554D-2AB8-56F1-4D83-046686CE4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/>
              <a:t>Problem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74C87-E74E-BA79-F776-971C0C89E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142" y="1752599"/>
            <a:ext cx="7303074" cy="425500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Intrusion Detection Systems (IDS) play a crucial role in securing computer networks by identifying malicious activities and unauthorized access attempts. Traditional rule-based IDS struggle to keep up with sophisticated cyber threats, as they rely on predefined signatures that fail against novel attacks.</a:t>
            </a:r>
          </a:p>
          <a:p>
            <a:r>
              <a:rPr lang="en-US" dirty="0"/>
              <a:t>The </a:t>
            </a:r>
            <a:r>
              <a:rPr lang="en-US" b="1" dirty="0"/>
              <a:t>goal of this project</a:t>
            </a:r>
            <a:r>
              <a:rPr lang="en-US" dirty="0"/>
              <a:t> is to develop an </a:t>
            </a:r>
            <a:r>
              <a:rPr lang="en-US" b="1" dirty="0"/>
              <a:t>ML/DL-based Intrusion Detection System (IDS)</a:t>
            </a:r>
            <a:r>
              <a:rPr lang="en-US" dirty="0"/>
              <a:t> using the </a:t>
            </a:r>
            <a:r>
              <a:rPr lang="en-US" b="1" dirty="0"/>
              <a:t>NSL-KDD dataset</a:t>
            </a:r>
            <a:r>
              <a:rPr lang="en-US" dirty="0"/>
              <a:t> to classify network traffic as normal or malicious. The system should be capable of detecting various types of cyberattacks, including DoS (Denial-of-Service), probe attacks, U2R (User-to-Root), and R2L (Remote-to-Local) intrusions.</a:t>
            </a:r>
          </a:p>
          <a:p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Head With Gears">
                <a:extLst>
                  <a:ext uri="{FF2B5EF4-FFF2-40B4-BE49-F238E27FC236}">
                    <a16:creationId xmlns:a16="http://schemas.microsoft.com/office/drawing/2014/main" id="{E35B9280-8330-A541-E795-85D877880D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5156788"/>
                  </p:ext>
                </p:extLst>
              </p:nvPr>
            </p:nvGraphicFramePr>
            <p:xfrm>
              <a:off x="8509593" y="1770886"/>
              <a:ext cx="3437853" cy="39654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37853" cy="3965450"/>
                    </a:xfrm>
                    <a:prstGeom prst="rect">
                      <a:avLst/>
                    </a:prstGeom>
                  </am3d:spPr>
                  <am3d:camera>
                    <am3d:pos x="0" y="0" z="626893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71" d="1000000"/>
                    <am3d:preTrans dx="-164765" dy="-18081215" dz="-21786"/>
                    <am3d:scale>
                      <am3d:sx n="1000000" d="1000000"/>
                      <am3d:sy n="1000000" d="1000000"/>
                      <am3d:sz n="1000000" d="1000000"/>
                    </am3d:scale>
                    <am3d:rot ax="1203461" ay="-1365353" az="-48231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Head With Gears">
                <a:extLst>
                  <a:ext uri="{FF2B5EF4-FFF2-40B4-BE49-F238E27FC236}">
                    <a16:creationId xmlns:a16="http://schemas.microsoft.com/office/drawing/2014/main" id="{E35B9280-8330-A541-E795-85D877880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09593" y="1770886"/>
                <a:ext cx="3437853" cy="39654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5156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D3AD-1B03-C230-3019-B0A697E9F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8" y="0"/>
            <a:ext cx="10018713" cy="1752599"/>
          </a:xfrm>
        </p:spPr>
        <p:txBody>
          <a:bodyPr/>
          <a:lstStyle/>
          <a:p>
            <a:r>
              <a:rPr lang="en-US" dirty="0"/>
              <a:t>Project Journey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88052F5-9133-9B6F-0E96-CA6E3323FC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655043"/>
              </p:ext>
            </p:extLst>
          </p:nvPr>
        </p:nvGraphicFramePr>
        <p:xfrm>
          <a:off x="1084989" y="1335024"/>
          <a:ext cx="10817352" cy="5047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9708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CD1F-2F99-21B5-B3F1-76284933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/>
              <a:t>Methodology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37FC528-35DA-02B3-88A2-D894AE6B73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5690355"/>
              </p:ext>
            </p:extLst>
          </p:nvPr>
        </p:nvGraphicFramePr>
        <p:xfrm>
          <a:off x="1484309" y="1752599"/>
          <a:ext cx="10018712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0835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CF7E0-A8CF-B2D6-711B-BE9142598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/>
              <a:t>Process: Dataset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C6CAF-9076-1EAA-3245-B8A0527D8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1295401"/>
            <a:ext cx="10018713" cy="312420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NSL-KDD dataset</a:t>
            </a:r>
            <a:r>
              <a:rPr lang="en-US" dirty="0"/>
              <a:t> is an improved version of the </a:t>
            </a:r>
            <a:r>
              <a:rPr lang="en-US" b="1" dirty="0"/>
              <a:t>KDD Cup 1999</a:t>
            </a:r>
            <a:r>
              <a:rPr lang="en-US" dirty="0"/>
              <a:t> dataset, widely used for </a:t>
            </a:r>
            <a:r>
              <a:rPr lang="en-US" b="1" dirty="0"/>
              <a:t>Intrusion Detection System (IDS)</a:t>
            </a:r>
            <a:r>
              <a:rPr lang="en-US" dirty="0"/>
              <a:t> research. It is designed to </a:t>
            </a:r>
            <a:r>
              <a:rPr lang="en-US" b="1" dirty="0"/>
              <a:t>address the limitations</a:t>
            </a:r>
            <a:r>
              <a:rPr lang="en-US" dirty="0"/>
              <a:t> of the original KDD'99 dataset, which had issues like redundant records and imbalanced attack classes.</a:t>
            </a:r>
          </a:p>
          <a:p>
            <a:r>
              <a:rPr lang="en-US" dirty="0"/>
              <a:t>The dataset has </a:t>
            </a:r>
            <a:r>
              <a:rPr lang="en-US" b="1" dirty="0"/>
              <a:t>41 input features</a:t>
            </a:r>
            <a:r>
              <a:rPr lang="en-US" dirty="0"/>
              <a:t>, categorized into three types:</a:t>
            </a:r>
          </a:p>
          <a:p>
            <a:endParaRPr lang="en-IN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2C5721-805D-891E-BA90-853240D31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098201"/>
              </p:ext>
            </p:extLst>
          </p:nvPr>
        </p:nvGraphicFramePr>
        <p:xfrm>
          <a:off x="1729640" y="3761234"/>
          <a:ext cx="95280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931">
                  <a:extLst>
                    <a:ext uri="{9D8B030D-6E8A-4147-A177-3AD203B41FA5}">
                      <a16:colId xmlns:a16="http://schemas.microsoft.com/office/drawing/2014/main" val="2205916749"/>
                    </a:ext>
                  </a:extLst>
                </a:gridCol>
                <a:gridCol w="3304469">
                  <a:extLst>
                    <a:ext uri="{9D8B030D-6E8A-4147-A177-3AD203B41FA5}">
                      <a16:colId xmlns:a16="http://schemas.microsoft.com/office/drawing/2014/main" val="2386065919"/>
                    </a:ext>
                  </a:extLst>
                </a:gridCol>
                <a:gridCol w="4041648">
                  <a:extLst>
                    <a:ext uri="{9D8B030D-6E8A-4147-A177-3AD203B41FA5}">
                      <a16:colId xmlns:a16="http://schemas.microsoft.com/office/drawing/2014/main" val="2664357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Feature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723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Basic Features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connection properties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duration, </a:t>
                      </a:r>
                      <a:r>
                        <a:rPr lang="fr-FR" dirty="0" err="1"/>
                        <a:t>protocol_type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src_bytes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242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Content Features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Traffic-related content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num_failed_logins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is_guest_login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495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Traffic Features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Time-based traffic statistics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count, </a:t>
                      </a:r>
                      <a:r>
                        <a:rPr lang="en-US" dirty="0" err="1"/>
                        <a:t>srv_count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dst_host_count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752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49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03E9-F542-83F7-06AF-F29C8D179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/>
              <a:t>Process: Preprocessing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E535F-4AE7-294E-864E-9BACC9D14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52599"/>
            <a:ext cx="10146858" cy="4767073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1. Feature Scaling (Normalization):</a:t>
            </a:r>
          </a:p>
          <a:p>
            <a:pPr lvl="1"/>
            <a:r>
              <a:rPr lang="en-US" dirty="0" err="1"/>
              <a:t>RobustScaler</a:t>
            </a:r>
            <a:r>
              <a:rPr lang="en-US" dirty="0"/>
              <a:t> is used to scale numerical features, making the dataset less sensitive to outliers.</a:t>
            </a:r>
          </a:p>
          <a:p>
            <a:pPr lvl="1"/>
            <a:r>
              <a:rPr lang="en-US" dirty="0"/>
              <a:t>Function Scaling(</a:t>
            </a:r>
            <a:r>
              <a:rPr lang="en-US" dirty="0" err="1"/>
              <a:t>df_num</a:t>
            </a:r>
            <a:r>
              <a:rPr lang="en-US" dirty="0"/>
              <a:t>, cols) applies </a:t>
            </a:r>
            <a:r>
              <a:rPr lang="en-US" dirty="0" err="1"/>
              <a:t>RobustScaler</a:t>
            </a:r>
            <a:r>
              <a:rPr lang="en-US" dirty="0"/>
              <a:t>() transformation to all numerical columns.</a:t>
            </a:r>
          </a:p>
          <a:p>
            <a:pPr lvl="1"/>
            <a:r>
              <a:rPr lang="en-US" dirty="0"/>
              <a:t>Categorical columns (</a:t>
            </a:r>
            <a:r>
              <a:rPr lang="en-US" dirty="0" err="1"/>
              <a:t>cat_cols</a:t>
            </a:r>
            <a:r>
              <a:rPr lang="en-US" dirty="0"/>
              <a:t>) are excluded from scaling.</a:t>
            </a:r>
          </a:p>
          <a:p>
            <a:r>
              <a:rPr lang="en-US" b="1" dirty="0"/>
              <a:t>2. Handling Categorical Features (Encoding)</a:t>
            </a:r>
          </a:p>
          <a:p>
            <a:pPr lvl="1"/>
            <a:r>
              <a:rPr lang="en-US" dirty="0"/>
              <a:t>One-hot encoding is applied to categorical </a:t>
            </a:r>
            <a:r>
              <a:rPr lang="en-US" dirty="0" err="1"/>
              <a:t>features:protocol_typeserviceflag</a:t>
            </a:r>
            <a:endParaRPr lang="en-US" dirty="0"/>
          </a:p>
          <a:p>
            <a:pPr lvl="1"/>
            <a:r>
              <a:rPr lang="en-US" dirty="0"/>
              <a:t>This expands categorical features into multiple binary columns.</a:t>
            </a:r>
          </a:p>
          <a:p>
            <a:r>
              <a:rPr lang="en-US" b="1" dirty="0"/>
              <a:t>3. Label Encoding (Binary Classification)</a:t>
            </a:r>
          </a:p>
          <a:p>
            <a:pPr lvl="1"/>
            <a:r>
              <a:rPr lang="en-US" dirty="0"/>
              <a:t>The target column "outcome" is converted to binary labels:</a:t>
            </a:r>
          </a:p>
          <a:p>
            <a:pPr lvl="2"/>
            <a:r>
              <a:rPr lang="en-US" dirty="0"/>
              <a:t>normal → 0 (Benign traffic)</a:t>
            </a:r>
          </a:p>
          <a:p>
            <a:pPr lvl="2"/>
            <a:r>
              <a:rPr lang="en-US" dirty="0"/>
              <a:t>Any attack category → 1 (Malicious traffic)</a:t>
            </a:r>
          </a:p>
          <a:p>
            <a:r>
              <a:rPr lang="en-US" b="1" dirty="0"/>
              <a:t>4. Dimensionality Reduction (Principal Component Analysis - PCA)</a:t>
            </a:r>
          </a:p>
          <a:p>
            <a:pPr lvl="1"/>
            <a:r>
              <a:rPr lang="en-US" dirty="0"/>
              <a:t>PCA (Principal Component Analysis) is used to reduce dimensionality while preserving </a:t>
            </a:r>
            <a:r>
              <a:rPr lang="en-US" dirty="0" err="1"/>
              <a:t>variance.First</a:t>
            </a:r>
            <a:r>
              <a:rPr lang="en-US" dirty="0"/>
              <a:t>, PCA is applied without specifying components to observe the explained variance </a:t>
            </a:r>
            <a:r>
              <a:rPr lang="en-US" dirty="0" err="1"/>
              <a:t>ratio.Then</a:t>
            </a:r>
            <a:r>
              <a:rPr lang="en-US" dirty="0"/>
              <a:t>, PCA(</a:t>
            </a:r>
            <a:r>
              <a:rPr lang="en-US" dirty="0" err="1"/>
              <a:t>n_components</a:t>
            </a:r>
            <a:r>
              <a:rPr lang="en-US" dirty="0"/>
              <a:t>=12) is applied, reducing 122 features → 12 features while retaining most of the variance.</a:t>
            </a:r>
          </a:p>
          <a:p>
            <a:r>
              <a:rPr lang="en-US" b="1" dirty="0"/>
              <a:t>5. Dataset Splitting</a:t>
            </a:r>
          </a:p>
          <a:p>
            <a:pPr lvl="1"/>
            <a:r>
              <a:rPr lang="en-US" dirty="0"/>
              <a:t>Train-Test Split (80%-20%) is performed on:</a:t>
            </a:r>
          </a:p>
          <a:p>
            <a:pPr lvl="2"/>
            <a:r>
              <a:rPr lang="en-US" dirty="0"/>
              <a:t>Original features 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PCA-reduced features (</a:t>
            </a:r>
            <a:r>
              <a:rPr lang="en-US" dirty="0" err="1"/>
              <a:t>x_train_reduced</a:t>
            </a:r>
            <a:r>
              <a:rPr lang="en-US" dirty="0"/>
              <a:t>, </a:t>
            </a:r>
            <a:r>
              <a:rPr lang="en-US" dirty="0" err="1"/>
              <a:t>x_test_reduced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Regression target variable ("level") (</a:t>
            </a:r>
            <a:r>
              <a:rPr lang="en-US" dirty="0" err="1"/>
              <a:t>x_train_reg</a:t>
            </a:r>
            <a:r>
              <a:rPr lang="en-US" dirty="0"/>
              <a:t>, </a:t>
            </a:r>
            <a:r>
              <a:rPr lang="en-US" dirty="0" err="1"/>
              <a:t>x_test_reg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3456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56707-2E5B-CB48-8411-7CFFFAF67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/>
              <a:t>Model Selection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7F1085D-3855-EF16-F9D9-EFE24ACBA6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0920781"/>
              </p:ext>
            </p:extLst>
          </p:nvPr>
        </p:nvGraphicFramePr>
        <p:xfrm>
          <a:off x="1484310" y="1752599"/>
          <a:ext cx="10018710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9570">
                  <a:extLst>
                    <a:ext uri="{9D8B030D-6E8A-4147-A177-3AD203B41FA5}">
                      <a16:colId xmlns:a16="http://schemas.microsoft.com/office/drawing/2014/main" val="1443861661"/>
                    </a:ext>
                  </a:extLst>
                </a:gridCol>
                <a:gridCol w="3339570">
                  <a:extLst>
                    <a:ext uri="{9D8B030D-6E8A-4147-A177-3AD203B41FA5}">
                      <a16:colId xmlns:a16="http://schemas.microsoft.com/office/drawing/2014/main" val="1699786139"/>
                    </a:ext>
                  </a:extLst>
                </a:gridCol>
                <a:gridCol w="3339570">
                  <a:extLst>
                    <a:ext uri="{9D8B030D-6E8A-4147-A177-3AD203B41FA5}">
                      <a16:colId xmlns:a16="http://schemas.microsoft.com/office/drawing/2014/main" val="1403212557"/>
                    </a:ext>
                  </a:extLst>
                </a:gridCol>
              </a:tblGrid>
              <a:tr h="376936">
                <a:tc>
                  <a:txBody>
                    <a:bodyPr/>
                    <a:lstStyle/>
                    <a:p>
                      <a:r>
                        <a:rPr lang="en-IN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Traditional ML (SVM, Random Forest)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Learning (LSTM, CNN, Autoencoders)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3517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Feature Engineering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Requires manual selection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Learns features automatically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0893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Detection of Complex Patterns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Limited to predefined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Learns temporal &amp; spatial relationships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285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Handling High-Dimensional Data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Struggles with large-scale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Excels with large datasets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7726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Adaptability to New Attacks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Needs retraining often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detect unseen attacks better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934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Computational Efficiency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Faster on small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Efficient on large-scale data with GPUs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463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703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7AFD-6E58-1612-8517-9CAF80E7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/>
              <a:t>Preliminary Model Evaluation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BC947A-D933-C079-758D-D272D99D6A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92509"/>
              </p:ext>
            </p:extLst>
          </p:nvPr>
        </p:nvGraphicFramePr>
        <p:xfrm>
          <a:off x="1484310" y="1213103"/>
          <a:ext cx="9771954" cy="3441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3338">
                  <a:extLst>
                    <a:ext uri="{9D8B030D-6E8A-4147-A177-3AD203B41FA5}">
                      <a16:colId xmlns:a16="http://schemas.microsoft.com/office/drawing/2014/main" val="3780992400"/>
                    </a:ext>
                  </a:extLst>
                </a:gridCol>
                <a:gridCol w="4928616">
                  <a:extLst>
                    <a:ext uri="{9D8B030D-6E8A-4147-A177-3AD203B41FA5}">
                      <a16:colId xmlns:a16="http://schemas.microsoft.com/office/drawing/2014/main" val="3457843880"/>
                    </a:ext>
                  </a:extLst>
                </a:gridCol>
              </a:tblGrid>
              <a:tr h="491599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Accuracy (%)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227019"/>
                  </a:ext>
                </a:extLst>
              </a:tr>
              <a:tr h="491599">
                <a:tc>
                  <a:txBody>
                    <a:bodyPr/>
                    <a:lstStyle/>
                    <a:p>
                      <a:r>
                        <a:rPr lang="en-IN" sz="14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87.93808295296685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525171"/>
                  </a:ext>
                </a:extLst>
              </a:tr>
              <a:tr h="491599">
                <a:tc>
                  <a:txBody>
                    <a:bodyPr/>
                    <a:lstStyle/>
                    <a:p>
                      <a:r>
                        <a:rPr lang="en-IN" sz="1400" dirty="0" err="1"/>
                        <a:t>KNeighborsClassifier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98.8727922206787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914853"/>
                  </a:ext>
                </a:extLst>
              </a:tr>
              <a:tr h="491599">
                <a:tc>
                  <a:txBody>
                    <a:bodyPr/>
                    <a:lstStyle/>
                    <a:p>
                      <a:r>
                        <a:rPr lang="en-IN" sz="1400" dirty="0" err="1"/>
                        <a:t>GaussianNB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87.14030561619369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335003"/>
                  </a:ext>
                </a:extLst>
              </a:tr>
              <a:tr h="491599">
                <a:tc>
                  <a:txBody>
                    <a:bodyPr/>
                    <a:lstStyle/>
                    <a:p>
                      <a:r>
                        <a:rPr lang="en-IN" sz="1400" dirty="0"/>
                        <a:t>SVC(</a:t>
                      </a:r>
                      <a:r>
                        <a:rPr lang="en-IN" sz="1400" dirty="0" err="1"/>
                        <a:t>LBasedImpl</a:t>
                      </a:r>
                      <a:r>
                        <a:rPr lang="en-IN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97.0073427267315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84153"/>
                  </a:ext>
                </a:extLst>
              </a:tr>
              <a:tr h="491599">
                <a:tc>
                  <a:txBody>
                    <a:bodyPr/>
                    <a:lstStyle/>
                    <a:p>
                      <a:r>
                        <a:rPr lang="en-IN" sz="1400" dirty="0" err="1"/>
                        <a:t>DecisionTreeClassifier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99.86108354832308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85887"/>
                  </a:ext>
                </a:extLst>
              </a:tr>
              <a:tr h="491599">
                <a:tc>
                  <a:txBody>
                    <a:bodyPr/>
                    <a:lstStyle/>
                    <a:p>
                      <a:r>
                        <a:rPr lang="en-IN" sz="1400" dirty="0" err="1"/>
                        <a:t>RandomForestClassifier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99.87695971422902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46270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4ECADA-BE01-EC9B-FCD8-4EA13354C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493048"/>
              </p:ext>
            </p:extLst>
          </p:nvPr>
        </p:nvGraphicFramePr>
        <p:xfrm>
          <a:off x="1484310" y="4913377"/>
          <a:ext cx="977195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5977">
                  <a:extLst>
                    <a:ext uri="{9D8B030D-6E8A-4147-A177-3AD203B41FA5}">
                      <a16:colId xmlns:a16="http://schemas.microsoft.com/office/drawing/2014/main" val="3690145353"/>
                    </a:ext>
                  </a:extLst>
                </a:gridCol>
                <a:gridCol w="4885977">
                  <a:extLst>
                    <a:ext uri="{9D8B030D-6E8A-4147-A177-3AD203B41FA5}">
                      <a16:colId xmlns:a16="http://schemas.microsoft.com/office/drawing/2014/main" val="1863258701"/>
                    </a:ext>
                  </a:extLst>
                </a:gridCol>
              </a:tblGrid>
              <a:tr h="203909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Accuracy (%)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141479"/>
                  </a:ext>
                </a:extLst>
              </a:tr>
              <a:tr h="206741">
                <a:tc>
                  <a:txBody>
                    <a:bodyPr/>
                    <a:lstStyle/>
                    <a:p>
                      <a:r>
                        <a:rPr lang="en-US" sz="1400" dirty="0"/>
                        <a:t>LSTM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99.67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381955"/>
                  </a:ext>
                </a:extLst>
              </a:tr>
              <a:tr h="206741">
                <a:tc>
                  <a:txBody>
                    <a:bodyPr/>
                    <a:lstStyle/>
                    <a:p>
                      <a:r>
                        <a:rPr lang="en-US" sz="1400" dirty="0"/>
                        <a:t>GRU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92.47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069985"/>
                  </a:ext>
                </a:extLst>
              </a:tr>
              <a:tr h="206741">
                <a:tc>
                  <a:txBody>
                    <a:bodyPr/>
                    <a:lstStyle/>
                    <a:p>
                      <a:r>
                        <a:rPr lang="en-US" sz="1400" dirty="0"/>
                        <a:t>CNN-LSTM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99.6732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8310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1305B56-F020-037D-B5A5-DB690B2E6797}"/>
              </a:ext>
            </a:extLst>
          </p:cNvPr>
          <p:cNvSpPr/>
          <p:nvPr/>
        </p:nvSpPr>
        <p:spPr>
          <a:xfrm>
            <a:off x="525716" y="2650235"/>
            <a:ext cx="704088" cy="566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B8B44B-0768-5C31-287F-4AB12061E6F5}"/>
              </a:ext>
            </a:extLst>
          </p:cNvPr>
          <p:cNvSpPr/>
          <p:nvPr/>
        </p:nvSpPr>
        <p:spPr>
          <a:xfrm>
            <a:off x="548512" y="5239513"/>
            <a:ext cx="704088" cy="566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6267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F73A7-0332-A963-D31D-3F8AF2FF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/>
              <a:t>Model Evaluations (ML)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D0E81-C014-0D58-0CF6-195EA7876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710F4-931B-35A8-F6E2-BF642B149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22" y="1154937"/>
            <a:ext cx="5796412" cy="5081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9F1ED-F148-DFE4-A5D1-3681C0AE1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2849"/>
            <a:ext cx="5724291" cy="50233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5C8847-3151-DF2B-6408-041A2B7316A6}"/>
              </a:ext>
            </a:extLst>
          </p:cNvPr>
          <p:cNvSpPr txBox="1"/>
          <p:nvPr/>
        </p:nvSpPr>
        <p:spPr>
          <a:xfrm>
            <a:off x="2091988" y="6308836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6EA3D2-4F6C-2635-FAC4-3E30C529C2E3}"/>
              </a:ext>
            </a:extLst>
          </p:cNvPr>
          <p:cNvSpPr txBox="1"/>
          <p:nvPr/>
        </p:nvSpPr>
        <p:spPr>
          <a:xfrm>
            <a:off x="7838005" y="6308836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8844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95</TotalTime>
  <Words>813</Words>
  <Application>Microsoft Office PowerPoint</Application>
  <PresentationFormat>Widescreen</PresentationFormat>
  <Paragraphs>162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Corbel</vt:lpstr>
      <vt:lpstr>Parallax</vt:lpstr>
      <vt:lpstr>Intrusion Detection System using ML&amp;DL Techniques</vt:lpstr>
      <vt:lpstr>Problem Statement</vt:lpstr>
      <vt:lpstr>Project Journey</vt:lpstr>
      <vt:lpstr>Methodology</vt:lpstr>
      <vt:lpstr>Process: Dataset</vt:lpstr>
      <vt:lpstr>Process: Preprocessing</vt:lpstr>
      <vt:lpstr>Model Selection</vt:lpstr>
      <vt:lpstr>Preliminary Model Evaluation</vt:lpstr>
      <vt:lpstr>Model Evaluations (ML)</vt:lpstr>
      <vt:lpstr>Model Evaluation (ML)</vt:lpstr>
      <vt:lpstr>Model Evaluation (DL)</vt:lpstr>
      <vt:lpstr>Facilities Required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Atharva Deshmukh</dc:creator>
  <cp:lastModifiedBy>Atharva Deshmukh</cp:lastModifiedBy>
  <cp:revision>7</cp:revision>
  <dcterms:created xsi:type="dcterms:W3CDTF">2025-03-19T19:43:32Z</dcterms:created>
  <dcterms:modified xsi:type="dcterms:W3CDTF">2025-03-20T08:57:35Z</dcterms:modified>
</cp:coreProperties>
</file>